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4" r:id="rId3"/>
    <p:sldId id="267" r:id="rId4"/>
    <p:sldId id="266" r:id="rId5"/>
    <p:sldId id="268" r:id="rId6"/>
    <p:sldId id="269" r:id="rId7"/>
    <p:sldId id="270" r:id="rId8"/>
    <p:sldId id="271" r:id="rId9"/>
    <p:sldId id="273" r:id="rId10"/>
    <p:sldId id="274" r:id="rId11"/>
    <p:sldId id="275" r:id="rId12"/>
    <p:sldId id="276" r:id="rId13"/>
    <p:sldId id="258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Marlowe" initials="BM" lastIdx="1" clrIdx="0">
    <p:extLst>
      <p:ext uri="{19B8F6BF-5375-455C-9EA6-DF929625EA0E}">
        <p15:presenceInfo xmlns:p15="http://schemas.microsoft.com/office/powerpoint/2012/main" userId="68c71cd2b2e50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/>
      <dgm:spPr/>
      <dgm:t>
        <a:bodyPr/>
        <a:lstStyle/>
        <a:p>
          <a:r>
            <a:rPr lang="en-US" dirty="0"/>
            <a:t>Standing Rules/Board Introduction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/>
      <dgm:spPr/>
      <dgm:t>
        <a:bodyPr/>
        <a:lstStyle/>
        <a:p>
          <a:r>
            <a:rPr lang="en-US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FB8E79F4-683B-42F0-BA6E-DE2E6A6DF07B}" type="pres">
      <dgm:prSet presAssocID="{BFD92A4E-1F3D-4CAF-B100-957FB04E15CE}" presName="linear" presStyleCnt="0">
        <dgm:presLayoutVars>
          <dgm:animLvl val="lvl"/>
          <dgm:resizeHandles val="exact"/>
        </dgm:presLayoutVars>
      </dgm:prSet>
      <dgm:spPr/>
    </dgm:pt>
    <dgm:pt modelId="{A33A61C7-B7BD-47B8-9FFD-392A1303A273}" type="pres">
      <dgm:prSet presAssocID="{9F481AA5-94F3-4964-8FE7-39E17E1C1897}" presName="parentText" presStyleLbl="node1" presStyleIdx="0" presStyleCnt="12">
        <dgm:presLayoutVars>
          <dgm:chMax val="0"/>
          <dgm:bulletEnabled val="1"/>
        </dgm:presLayoutVars>
      </dgm:prSet>
      <dgm:spPr/>
    </dgm:pt>
    <dgm:pt modelId="{AAB95009-37C2-478E-9E2D-6C53894EE08E}" type="pres">
      <dgm:prSet presAssocID="{2312E6BA-3F05-404A-8FDB-CF29847C5F71}" presName="spacer" presStyleCnt="0"/>
      <dgm:spPr/>
    </dgm:pt>
    <dgm:pt modelId="{667D35C9-93F3-4146-B3E9-CDE232E9B267}" type="pres">
      <dgm:prSet presAssocID="{20F2A1BE-746E-494E-98CA-F0A0A30DBED7}" presName="parentText" presStyleLbl="node1" presStyleIdx="1" presStyleCnt="12">
        <dgm:presLayoutVars>
          <dgm:chMax val="0"/>
          <dgm:bulletEnabled val="1"/>
        </dgm:presLayoutVars>
      </dgm:prSet>
      <dgm:spPr/>
    </dgm:pt>
    <dgm:pt modelId="{E31D554F-0024-4960-8C4F-24B91F99EA1C}" type="pres">
      <dgm:prSet presAssocID="{384BCC69-F8E6-4BD0-A977-601EB5AC6DCB}" presName="spacer" presStyleCnt="0"/>
      <dgm:spPr/>
    </dgm:pt>
    <dgm:pt modelId="{5E7693FD-F615-422D-A5A2-0251EA1FCB00}" type="pres">
      <dgm:prSet presAssocID="{9EEA147F-EB97-452A-BCEA-32386D84DA5E}" presName="parentText" presStyleLbl="node1" presStyleIdx="2" presStyleCnt="12">
        <dgm:presLayoutVars>
          <dgm:chMax val="0"/>
          <dgm:bulletEnabled val="1"/>
        </dgm:presLayoutVars>
      </dgm:prSet>
      <dgm:spPr/>
    </dgm:pt>
    <dgm:pt modelId="{B34068B0-97FD-4CCD-B466-F32157EFE3E3}" type="pres">
      <dgm:prSet presAssocID="{FA50F1FD-4C64-41B8-B83F-89267DCD6BE0}" presName="spacer" presStyleCnt="0"/>
      <dgm:spPr/>
    </dgm:pt>
    <dgm:pt modelId="{D6351B9A-0F8A-4932-9DAB-4A1D39F94128}" type="pres">
      <dgm:prSet presAssocID="{7A4A0973-15B1-422B-86D9-FAC56138CB72}" presName="parentText" presStyleLbl="node1" presStyleIdx="3" presStyleCnt="12">
        <dgm:presLayoutVars>
          <dgm:chMax val="0"/>
          <dgm:bulletEnabled val="1"/>
        </dgm:presLayoutVars>
      </dgm:prSet>
      <dgm:spPr/>
    </dgm:pt>
    <dgm:pt modelId="{595522E4-E8B5-4C5D-816E-6261DF7E2E8B}" type="pres">
      <dgm:prSet presAssocID="{AADA1FE8-9B1A-43E4-B088-ED4B6B94D647}" presName="spacer" presStyleCnt="0"/>
      <dgm:spPr/>
    </dgm:pt>
    <dgm:pt modelId="{4F0CC9D5-6B4C-4530-9601-E90E394E21AA}" type="pres">
      <dgm:prSet presAssocID="{E24DBA5A-65E9-4F93-AB25-080C5957F149}" presName="parentText" presStyleLbl="node1" presStyleIdx="4" presStyleCnt="12">
        <dgm:presLayoutVars>
          <dgm:chMax val="0"/>
          <dgm:bulletEnabled val="1"/>
        </dgm:presLayoutVars>
      </dgm:prSet>
      <dgm:spPr/>
    </dgm:pt>
    <dgm:pt modelId="{67D55077-BED6-41D3-A167-6C6506B6B0E5}" type="pres">
      <dgm:prSet presAssocID="{5AF278F6-5F64-4377-8744-99CFE6B9076B}" presName="spacer" presStyleCnt="0"/>
      <dgm:spPr/>
    </dgm:pt>
    <dgm:pt modelId="{1B4860D7-7B5B-4D5A-B250-529C338EE6D7}" type="pres">
      <dgm:prSet presAssocID="{7600A0A8-AAE2-4BB4-B583-02A4936C4D0F}" presName="parentText" presStyleLbl="node1" presStyleIdx="5" presStyleCnt="12">
        <dgm:presLayoutVars>
          <dgm:chMax val="0"/>
          <dgm:bulletEnabled val="1"/>
        </dgm:presLayoutVars>
      </dgm:prSet>
      <dgm:spPr/>
    </dgm:pt>
    <dgm:pt modelId="{C6F21063-4049-4EFC-BF24-1F7A8ACD4320}" type="pres">
      <dgm:prSet presAssocID="{154A6437-1A88-499B-9DB8-7E8604545EE3}" presName="spacer" presStyleCnt="0"/>
      <dgm:spPr/>
    </dgm:pt>
    <dgm:pt modelId="{0F9DD5B9-4CAA-47A5-87E4-7E18695E142B}" type="pres">
      <dgm:prSet presAssocID="{A4124FD7-8E0D-4350-B12E-98F054D3E68F}" presName="parentText" presStyleLbl="node1" presStyleIdx="6" presStyleCnt="12">
        <dgm:presLayoutVars>
          <dgm:chMax val="0"/>
          <dgm:bulletEnabled val="1"/>
        </dgm:presLayoutVars>
      </dgm:prSet>
      <dgm:spPr/>
    </dgm:pt>
    <dgm:pt modelId="{7010F4FC-5D99-4064-B799-A08483F6D523}" type="pres">
      <dgm:prSet presAssocID="{F5CCC443-31CB-446A-B7AE-35225D431FBD}" presName="spacer" presStyleCnt="0"/>
      <dgm:spPr/>
    </dgm:pt>
    <dgm:pt modelId="{F2C674E0-990F-4051-ADF8-15C6A285992B}" type="pres">
      <dgm:prSet presAssocID="{2C1F151B-7BB7-4B9F-A7EE-D92D3C2E7B6F}" presName="parentText" presStyleLbl="node1" presStyleIdx="7" presStyleCnt="12">
        <dgm:presLayoutVars>
          <dgm:chMax val="0"/>
          <dgm:bulletEnabled val="1"/>
        </dgm:presLayoutVars>
      </dgm:prSet>
      <dgm:spPr/>
    </dgm:pt>
    <dgm:pt modelId="{D8B7B9FE-7901-4F9F-8637-96FB219CDD42}" type="pres">
      <dgm:prSet presAssocID="{A3F7511D-EA29-43AA-B853-721C578B8D1D}" presName="spacer" presStyleCnt="0"/>
      <dgm:spPr/>
    </dgm:pt>
    <dgm:pt modelId="{3C9E69A3-F2F0-44C4-A487-73702DA66A62}" type="pres">
      <dgm:prSet presAssocID="{FD268591-68D6-4751-B0CA-6994F1069D38}" presName="parentText" presStyleLbl="node1" presStyleIdx="8" presStyleCnt="12">
        <dgm:presLayoutVars>
          <dgm:chMax val="0"/>
          <dgm:bulletEnabled val="1"/>
        </dgm:presLayoutVars>
      </dgm:prSet>
      <dgm:spPr/>
    </dgm:pt>
    <dgm:pt modelId="{E1668BEB-3F21-462C-82AC-81C93278B4CA}" type="pres">
      <dgm:prSet presAssocID="{43328E7F-1357-4D89-ADD8-D3C76787DCDF}" presName="spacer" presStyleCnt="0"/>
      <dgm:spPr/>
    </dgm:pt>
    <dgm:pt modelId="{2818D1B6-ED18-4988-8B4E-903FDF349514}" type="pres">
      <dgm:prSet presAssocID="{198C3066-AEF2-4C69-812A-1998DCCA326F}" presName="parentText" presStyleLbl="node1" presStyleIdx="9" presStyleCnt="12">
        <dgm:presLayoutVars>
          <dgm:chMax val="0"/>
          <dgm:bulletEnabled val="1"/>
        </dgm:presLayoutVars>
      </dgm:prSet>
      <dgm:spPr/>
    </dgm:pt>
    <dgm:pt modelId="{C2E0D7DD-E4B6-4917-B24A-D0B7AADE71D6}" type="pres">
      <dgm:prSet presAssocID="{6193C499-BCF2-41EB-93EB-4CE234BFC2BE}" presName="spacer" presStyleCnt="0"/>
      <dgm:spPr/>
    </dgm:pt>
    <dgm:pt modelId="{D189B9AC-29E2-4781-B911-8A1E6C5EF4DD}" type="pres">
      <dgm:prSet presAssocID="{250373F7-3946-45F6-A46C-D5C208561381}" presName="parentText" presStyleLbl="node1" presStyleIdx="10" presStyleCnt="12">
        <dgm:presLayoutVars>
          <dgm:chMax val="0"/>
          <dgm:bulletEnabled val="1"/>
        </dgm:presLayoutVars>
      </dgm:prSet>
      <dgm:spPr/>
    </dgm:pt>
    <dgm:pt modelId="{98DB9BC9-6B82-4830-9267-582462C36A2C}" type="pres">
      <dgm:prSet presAssocID="{D1B56459-163B-4039-B585-C61DAC7716F8}" presName="spacer" presStyleCnt="0"/>
      <dgm:spPr/>
    </dgm:pt>
    <dgm:pt modelId="{37377169-B72B-47AD-B704-B1C93ED53E4A}" type="pres">
      <dgm:prSet presAssocID="{4D116A65-B345-42ED-9705-8195E091702E}" presName="parentText" presStyleLbl="node1" presStyleIdx="11" presStyleCnt="12">
        <dgm:presLayoutVars>
          <dgm:chMax val="0"/>
          <dgm:bulletEnabled val="1"/>
        </dgm:presLayoutVars>
      </dgm:prSet>
      <dgm:spPr/>
    </dgm:pt>
  </dgm:ptLst>
  <dgm:cxnLst>
    <dgm:cxn modelId="{B4635E02-2E6F-4AB9-8D17-9966E6F2C90F}" type="presOf" srcId="{7A4A0973-15B1-422B-86D9-FAC56138CB72}" destId="{D6351B9A-0F8A-4932-9DAB-4A1D39F94128}" srcOrd="0" destOrd="0" presId="urn:microsoft.com/office/officeart/2005/8/layout/vList2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65B84D1F-CB2A-48C9-830D-B312D19EEC12}" type="presOf" srcId="{9F481AA5-94F3-4964-8FE7-39E17E1C1897}" destId="{A33A61C7-B7BD-47B8-9FFD-392A1303A273}" srcOrd="0" destOrd="0" presId="urn:microsoft.com/office/officeart/2005/8/layout/vList2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B1A1032E-A4BC-4DA2-B676-D06E1E55C5C0}" type="presOf" srcId="{2C1F151B-7BB7-4B9F-A7EE-D92D3C2E7B6F}" destId="{F2C674E0-990F-4051-ADF8-15C6A285992B}" srcOrd="0" destOrd="0" presId="urn:microsoft.com/office/officeart/2005/8/layout/vList2"/>
    <dgm:cxn modelId="{C279F837-7358-437A-B82A-89CE342A50DE}" type="presOf" srcId="{4D116A65-B345-42ED-9705-8195E091702E}" destId="{37377169-B72B-47AD-B704-B1C93ED53E4A}" srcOrd="0" destOrd="0" presId="urn:microsoft.com/office/officeart/2005/8/layout/vList2"/>
    <dgm:cxn modelId="{C8D7E94D-0AD0-4D14-B0E1-BD567AE3D268}" type="presOf" srcId="{20F2A1BE-746E-494E-98CA-F0A0A30DBED7}" destId="{667D35C9-93F3-4146-B3E9-CDE232E9B267}" srcOrd="0" destOrd="0" presId="urn:microsoft.com/office/officeart/2005/8/layout/vList2"/>
    <dgm:cxn modelId="{BB8AB150-5F51-4CBE-82D0-B2471CE8409F}" type="presOf" srcId="{7600A0A8-AAE2-4BB4-B583-02A4936C4D0F}" destId="{1B4860D7-7B5B-4D5A-B250-529C338EE6D7}" srcOrd="0" destOrd="0" presId="urn:microsoft.com/office/officeart/2005/8/layout/vList2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B1BE157C-60F0-45EA-A4F3-A87B9C0604F4}" type="presOf" srcId="{198C3066-AEF2-4C69-812A-1998DCCA326F}" destId="{2818D1B6-ED18-4988-8B4E-903FDF349514}" srcOrd="0" destOrd="0" presId="urn:microsoft.com/office/officeart/2005/8/layout/vList2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D85A3282-2AB4-4A13-9BA5-29BE37B02CF2}" type="presOf" srcId="{A4124FD7-8E0D-4350-B12E-98F054D3E68F}" destId="{0F9DD5B9-4CAA-47A5-87E4-7E18695E142B}" srcOrd="0" destOrd="0" presId="urn:microsoft.com/office/officeart/2005/8/layout/vList2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2650B088-8073-4026-A62D-53D63272C1E8}" type="presOf" srcId="{E24DBA5A-65E9-4F93-AB25-080C5957F149}" destId="{4F0CC9D5-6B4C-4530-9601-E90E394E21AA}" srcOrd="0" destOrd="0" presId="urn:microsoft.com/office/officeart/2005/8/layout/vList2"/>
    <dgm:cxn modelId="{3631748D-7C95-4766-AD02-EA52229F0FF4}" type="presOf" srcId="{250373F7-3946-45F6-A46C-D5C208561381}" destId="{D189B9AC-29E2-4781-B911-8A1E6C5EF4DD}" srcOrd="0" destOrd="0" presId="urn:microsoft.com/office/officeart/2005/8/layout/vList2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75244FA8-B095-4617-B950-D6888D3DAC0A}" type="presOf" srcId="{BFD92A4E-1F3D-4CAF-B100-957FB04E15CE}" destId="{FB8E79F4-683B-42F0-BA6E-DE2E6A6DF07B}" srcOrd="0" destOrd="0" presId="urn:microsoft.com/office/officeart/2005/8/layout/vList2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1C2173F3-3DD3-42BA-A383-12CC669D4494}" type="presOf" srcId="{9EEA147F-EB97-452A-BCEA-32386D84DA5E}" destId="{5E7693FD-F615-422D-A5A2-0251EA1FCB00}" srcOrd="0" destOrd="0" presId="urn:microsoft.com/office/officeart/2005/8/layout/vList2"/>
    <dgm:cxn modelId="{B524CCFB-80B3-4C82-81FC-42FCCD6CDA78}" type="presOf" srcId="{FD268591-68D6-4751-B0CA-6994F1069D38}" destId="{3C9E69A3-F2F0-44C4-A487-73702DA66A62}" srcOrd="0" destOrd="0" presId="urn:microsoft.com/office/officeart/2005/8/layout/vList2"/>
    <dgm:cxn modelId="{A46ED4E7-EAE9-4779-95FA-EBAE5C99D2CE}" type="presParOf" srcId="{FB8E79F4-683B-42F0-BA6E-DE2E6A6DF07B}" destId="{A33A61C7-B7BD-47B8-9FFD-392A1303A273}" srcOrd="0" destOrd="0" presId="urn:microsoft.com/office/officeart/2005/8/layout/vList2"/>
    <dgm:cxn modelId="{BCBE7FCE-1461-4FE2-8CE8-D3D4FEB1E764}" type="presParOf" srcId="{FB8E79F4-683B-42F0-BA6E-DE2E6A6DF07B}" destId="{AAB95009-37C2-478E-9E2D-6C53894EE08E}" srcOrd="1" destOrd="0" presId="urn:microsoft.com/office/officeart/2005/8/layout/vList2"/>
    <dgm:cxn modelId="{B00EF336-90CB-493C-ABC5-8DCAB8B851B6}" type="presParOf" srcId="{FB8E79F4-683B-42F0-BA6E-DE2E6A6DF07B}" destId="{667D35C9-93F3-4146-B3E9-CDE232E9B267}" srcOrd="2" destOrd="0" presId="urn:microsoft.com/office/officeart/2005/8/layout/vList2"/>
    <dgm:cxn modelId="{E448D6CF-F09C-4727-9AF8-4751CB502DC6}" type="presParOf" srcId="{FB8E79F4-683B-42F0-BA6E-DE2E6A6DF07B}" destId="{E31D554F-0024-4960-8C4F-24B91F99EA1C}" srcOrd="3" destOrd="0" presId="urn:microsoft.com/office/officeart/2005/8/layout/vList2"/>
    <dgm:cxn modelId="{3F595E86-BAAE-4020-AA98-4ABB221D86F0}" type="presParOf" srcId="{FB8E79F4-683B-42F0-BA6E-DE2E6A6DF07B}" destId="{5E7693FD-F615-422D-A5A2-0251EA1FCB00}" srcOrd="4" destOrd="0" presId="urn:microsoft.com/office/officeart/2005/8/layout/vList2"/>
    <dgm:cxn modelId="{1BB2C808-D935-448D-B55F-CA6407624191}" type="presParOf" srcId="{FB8E79F4-683B-42F0-BA6E-DE2E6A6DF07B}" destId="{B34068B0-97FD-4CCD-B466-F32157EFE3E3}" srcOrd="5" destOrd="0" presId="urn:microsoft.com/office/officeart/2005/8/layout/vList2"/>
    <dgm:cxn modelId="{70B93723-5159-46C5-9950-EBF7125DAA8F}" type="presParOf" srcId="{FB8E79F4-683B-42F0-BA6E-DE2E6A6DF07B}" destId="{D6351B9A-0F8A-4932-9DAB-4A1D39F94128}" srcOrd="6" destOrd="0" presId="urn:microsoft.com/office/officeart/2005/8/layout/vList2"/>
    <dgm:cxn modelId="{45C5506C-D633-431B-9BB9-C909632918F6}" type="presParOf" srcId="{FB8E79F4-683B-42F0-BA6E-DE2E6A6DF07B}" destId="{595522E4-E8B5-4C5D-816E-6261DF7E2E8B}" srcOrd="7" destOrd="0" presId="urn:microsoft.com/office/officeart/2005/8/layout/vList2"/>
    <dgm:cxn modelId="{45AF72E8-7775-4876-BE2E-063FC9013D4E}" type="presParOf" srcId="{FB8E79F4-683B-42F0-BA6E-DE2E6A6DF07B}" destId="{4F0CC9D5-6B4C-4530-9601-E90E394E21AA}" srcOrd="8" destOrd="0" presId="urn:microsoft.com/office/officeart/2005/8/layout/vList2"/>
    <dgm:cxn modelId="{94D2B3D0-DF82-43B7-A26F-3F49BBF79525}" type="presParOf" srcId="{FB8E79F4-683B-42F0-BA6E-DE2E6A6DF07B}" destId="{67D55077-BED6-41D3-A167-6C6506B6B0E5}" srcOrd="9" destOrd="0" presId="urn:microsoft.com/office/officeart/2005/8/layout/vList2"/>
    <dgm:cxn modelId="{B9056317-C221-4E92-9C36-B04932243A21}" type="presParOf" srcId="{FB8E79F4-683B-42F0-BA6E-DE2E6A6DF07B}" destId="{1B4860D7-7B5B-4D5A-B250-529C338EE6D7}" srcOrd="10" destOrd="0" presId="urn:microsoft.com/office/officeart/2005/8/layout/vList2"/>
    <dgm:cxn modelId="{DC880209-7A4E-44FD-9D37-9681CA638790}" type="presParOf" srcId="{FB8E79F4-683B-42F0-BA6E-DE2E6A6DF07B}" destId="{C6F21063-4049-4EFC-BF24-1F7A8ACD4320}" srcOrd="11" destOrd="0" presId="urn:microsoft.com/office/officeart/2005/8/layout/vList2"/>
    <dgm:cxn modelId="{6A6AA5DA-E311-4D00-B288-4354D74CBE0F}" type="presParOf" srcId="{FB8E79F4-683B-42F0-BA6E-DE2E6A6DF07B}" destId="{0F9DD5B9-4CAA-47A5-87E4-7E18695E142B}" srcOrd="12" destOrd="0" presId="urn:microsoft.com/office/officeart/2005/8/layout/vList2"/>
    <dgm:cxn modelId="{0A9C429A-6381-4856-9330-299E710F6EF5}" type="presParOf" srcId="{FB8E79F4-683B-42F0-BA6E-DE2E6A6DF07B}" destId="{7010F4FC-5D99-4064-B799-A08483F6D523}" srcOrd="13" destOrd="0" presId="urn:microsoft.com/office/officeart/2005/8/layout/vList2"/>
    <dgm:cxn modelId="{0AE7234A-A886-4E37-B6D5-E2CDE102EE34}" type="presParOf" srcId="{FB8E79F4-683B-42F0-BA6E-DE2E6A6DF07B}" destId="{F2C674E0-990F-4051-ADF8-15C6A285992B}" srcOrd="14" destOrd="0" presId="urn:microsoft.com/office/officeart/2005/8/layout/vList2"/>
    <dgm:cxn modelId="{E7D4CD26-E6A6-48AE-84CD-2EF7B95D03C3}" type="presParOf" srcId="{FB8E79F4-683B-42F0-BA6E-DE2E6A6DF07B}" destId="{D8B7B9FE-7901-4F9F-8637-96FB219CDD42}" srcOrd="15" destOrd="0" presId="urn:microsoft.com/office/officeart/2005/8/layout/vList2"/>
    <dgm:cxn modelId="{951BB6A4-5ABE-4984-85AF-312763AEE902}" type="presParOf" srcId="{FB8E79F4-683B-42F0-BA6E-DE2E6A6DF07B}" destId="{3C9E69A3-F2F0-44C4-A487-73702DA66A62}" srcOrd="16" destOrd="0" presId="urn:microsoft.com/office/officeart/2005/8/layout/vList2"/>
    <dgm:cxn modelId="{3BB5C74E-1212-457B-83FE-27AD0B48442B}" type="presParOf" srcId="{FB8E79F4-683B-42F0-BA6E-DE2E6A6DF07B}" destId="{E1668BEB-3F21-462C-82AC-81C93278B4CA}" srcOrd="17" destOrd="0" presId="urn:microsoft.com/office/officeart/2005/8/layout/vList2"/>
    <dgm:cxn modelId="{84414415-0F23-4922-BBE1-68655A0EAFE4}" type="presParOf" srcId="{FB8E79F4-683B-42F0-BA6E-DE2E6A6DF07B}" destId="{2818D1B6-ED18-4988-8B4E-903FDF349514}" srcOrd="18" destOrd="0" presId="urn:microsoft.com/office/officeart/2005/8/layout/vList2"/>
    <dgm:cxn modelId="{C6BEF5A3-B619-40EB-A2CF-3CF9D785BE4B}" type="presParOf" srcId="{FB8E79F4-683B-42F0-BA6E-DE2E6A6DF07B}" destId="{C2E0D7DD-E4B6-4917-B24A-D0B7AADE71D6}" srcOrd="19" destOrd="0" presId="urn:microsoft.com/office/officeart/2005/8/layout/vList2"/>
    <dgm:cxn modelId="{42C1D344-AF4F-4DE3-9B32-6CDA5C75A6A4}" type="presParOf" srcId="{FB8E79F4-683B-42F0-BA6E-DE2E6A6DF07B}" destId="{D189B9AC-29E2-4781-B911-8A1E6C5EF4DD}" srcOrd="20" destOrd="0" presId="urn:microsoft.com/office/officeart/2005/8/layout/vList2"/>
    <dgm:cxn modelId="{68E8E3E9-6318-4FB0-B8E9-E9945C28099C}" type="presParOf" srcId="{FB8E79F4-683B-42F0-BA6E-DE2E6A6DF07B}" destId="{98DB9BC9-6B82-4830-9267-582462C36A2C}" srcOrd="21" destOrd="0" presId="urn:microsoft.com/office/officeart/2005/8/layout/vList2"/>
    <dgm:cxn modelId="{4C42A97E-808B-4F1D-A06F-55519729AE9E}" type="presParOf" srcId="{FB8E79F4-683B-42F0-BA6E-DE2E6A6DF07B}" destId="{37377169-B72B-47AD-B704-B1C93ED53E4A}" srcOrd="2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100" dirty="0"/>
            <a:t>Standing Rules/</a:t>
          </a:r>
        </a:p>
        <a:p>
          <a:r>
            <a:rPr lang="en-US" sz="11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/>
      <dgm:spPr/>
      <dgm:t>
        <a:bodyPr/>
        <a:lstStyle/>
        <a:p>
          <a:r>
            <a:rPr lang="en-US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Y="100000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11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/>
      <dgm:spPr/>
      <dgm:t>
        <a:bodyPr/>
        <a:lstStyle/>
        <a:p>
          <a:r>
            <a:rPr lang="en-US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 dirty="0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102584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143574" custScaleY="152824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1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1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1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/>
            <a:t>Reflections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1100" dirty="0"/>
            <a:t>Read </a:t>
          </a:r>
        </a:p>
        <a:p>
          <a:r>
            <a:rPr lang="en-US" sz="1100" dirty="0"/>
            <a:t>A</a:t>
          </a:r>
        </a:p>
        <a:p>
          <a:r>
            <a:rPr lang="en-US" sz="1100" dirty="0"/>
            <a:t>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96630" custScaleY="114436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X="141571" custScaleY="15230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800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1100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96630" custScaleY="114436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 custScaleX="141282" custScaleY="169827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800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1100" dirty="0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 custT="1"/>
      <dgm:spPr/>
      <dgm:t>
        <a:bodyPr/>
        <a:lstStyle/>
        <a:p>
          <a:r>
            <a:rPr lang="en-US" sz="1100" dirty="0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96630" custScaleY="114436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 custScaleX="141132" custScaleY="168743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 custScaleX="144971" custScaleY="168743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800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 custT="1"/>
      <dgm:spPr/>
      <dgm:t>
        <a:bodyPr/>
        <a:lstStyle/>
        <a:p>
          <a:r>
            <a:rPr lang="en-US" sz="800" dirty="0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1100" dirty="0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800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96630" custScaleY="114436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 custScaleX="98893" custScaleY="11305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 custScaleX="96054" custScaleY="113387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 custScaleX="140560" custScaleY="168987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 custScaleX="98292" custScaleY="98630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800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 custT="1"/>
      <dgm:spPr/>
      <dgm:t>
        <a:bodyPr/>
        <a:lstStyle/>
        <a:p>
          <a:r>
            <a:rPr lang="en-US" sz="800" dirty="0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800" dirty="0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1100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/>
      <dgm:spPr/>
      <dgm:t>
        <a:bodyPr/>
        <a:lstStyle/>
        <a:p>
          <a:r>
            <a:rPr lang="en-US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96630" custScaleY="114436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 custScaleX="98893" custScaleY="11305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 custScaleX="96054" custScaleY="113387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 custScaleX="98592" custScaleY="98630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 custScaleX="144366" custScaleY="168229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800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 custT="1"/>
      <dgm:spPr/>
      <dgm:t>
        <a:bodyPr/>
        <a:lstStyle/>
        <a:p>
          <a:r>
            <a:rPr lang="en-US" sz="800" dirty="0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800" dirty="0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800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11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8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X="96437" custScaleY="97821" custLinFactNeighborX="0" custLinFactNeighborY="-1451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 custScaleX="141420" custScaleY="145727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Events for 2023/2024 School Year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800" dirty="0"/>
            <a:t>Read-A-Thon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/>
      <dgm:spPr/>
      <dgm:t>
        <a:bodyPr/>
        <a:lstStyle/>
        <a:p>
          <a:r>
            <a:rPr lang="en-US" dirty="0"/>
            <a:t>Pajama Jam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/>
      <dgm:spPr/>
      <dgm:t>
        <a:bodyPr/>
        <a:lstStyle/>
        <a:p>
          <a:r>
            <a:rPr lang="en-US"/>
            <a:t>Spirit Wear 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C1F151B-7BB7-4B9F-A7EE-D92D3C2E7B6F}">
      <dgm:prSet/>
      <dgm:spPr/>
      <dgm:t>
        <a:bodyPr/>
        <a:lstStyle/>
        <a:p>
          <a:r>
            <a:rPr lang="en-US"/>
            <a:t>Fall Book Fair</a:t>
          </a:r>
        </a:p>
      </dgm:t>
    </dgm:pt>
    <dgm:pt modelId="{7FB1C700-C9F5-4181-84C8-4F559CD21397}" type="parTrans" cxnId="{1FB53521-7237-4859-AB53-1F19AE332303}">
      <dgm:prSet/>
      <dgm:spPr/>
      <dgm:t>
        <a:bodyPr/>
        <a:lstStyle/>
        <a:p>
          <a:endParaRPr lang="en-US"/>
        </a:p>
      </dgm:t>
    </dgm:pt>
    <dgm:pt modelId="{A3F7511D-EA29-43AA-B853-721C578B8D1D}" type="sibTrans" cxnId="{1FB53521-7237-4859-AB53-1F19AE332303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 dirty="0"/>
            <a:t>STEAM Night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Popcorn Fridays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8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12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11"/>
      <dgm:spPr/>
    </dgm:pt>
    <dgm:pt modelId="{9ADB23C6-CD99-4E63-A580-7EFE03B31FDD}" type="pres">
      <dgm:prSet presAssocID="{2312E6BA-3F05-404A-8FDB-CF29847C5F71}" presName="connectorText" presStyleLbl="sibTrans2D1" presStyleIdx="0" presStyleCnt="11"/>
      <dgm:spPr/>
    </dgm:pt>
    <dgm:pt modelId="{ABC2C4DD-6428-4CC1-920D-725A699F57A1}" type="pres">
      <dgm:prSet presAssocID="{20F2A1BE-746E-494E-98CA-F0A0A30DBED7}" presName="node" presStyleLbl="node1" presStyleIdx="1" presStyleCnt="12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11"/>
      <dgm:spPr/>
    </dgm:pt>
    <dgm:pt modelId="{158D08E9-8151-45CF-B12D-F7D1B96D67C4}" type="pres">
      <dgm:prSet presAssocID="{384BCC69-F8E6-4BD0-A977-601EB5AC6DCB}" presName="connectorText" presStyleLbl="sibTrans2D1" presStyleIdx="1" presStyleCnt="11"/>
      <dgm:spPr/>
    </dgm:pt>
    <dgm:pt modelId="{977CDBC9-4B90-47CB-8FDB-7C3364248F1C}" type="pres">
      <dgm:prSet presAssocID="{9EEA147F-EB97-452A-BCEA-32386D84DA5E}" presName="node" presStyleLbl="node1" presStyleIdx="2" presStyleCnt="12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11"/>
      <dgm:spPr/>
    </dgm:pt>
    <dgm:pt modelId="{3B3CC811-72D6-49AA-A416-74F6B1A082DB}" type="pres">
      <dgm:prSet presAssocID="{FA50F1FD-4C64-41B8-B83F-89267DCD6BE0}" presName="connectorText" presStyleLbl="sibTrans2D1" presStyleIdx="2" presStyleCnt="11"/>
      <dgm:spPr/>
    </dgm:pt>
    <dgm:pt modelId="{233E3449-89B2-4FBB-B777-9557FD8E872D}" type="pres">
      <dgm:prSet presAssocID="{7A4A0973-15B1-422B-86D9-FAC56138CB72}" presName="node" presStyleLbl="node1" presStyleIdx="3" presStyleCnt="12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11"/>
      <dgm:spPr/>
    </dgm:pt>
    <dgm:pt modelId="{B4705A35-6B70-4D8B-A01E-D3FE8D33506E}" type="pres">
      <dgm:prSet presAssocID="{AADA1FE8-9B1A-43E4-B088-ED4B6B94D647}" presName="connectorText" presStyleLbl="sibTrans2D1" presStyleIdx="3" presStyleCnt="11"/>
      <dgm:spPr/>
    </dgm:pt>
    <dgm:pt modelId="{4CAE0234-B54D-448E-8217-BC35EA318EB8}" type="pres">
      <dgm:prSet presAssocID="{E24DBA5A-65E9-4F93-AB25-080C5957F149}" presName="node" presStyleLbl="node1" presStyleIdx="4" presStyleCnt="12" custScaleX="96437" custScaleY="97821" custLinFactNeighborX="0" custLinFactNeighborY="-1451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4" presStyleCnt="11"/>
      <dgm:spPr/>
    </dgm:pt>
    <dgm:pt modelId="{72305400-6889-4A9D-907A-473695FE9EA8}" type="pres">
      <dgm:prSet presAssocID="{5AF278F6-5F64-4377-8744-99CFE6B9076B}" presName="connectorText" presStyleLbl="sibTrans2D1" presStyleIdx="4" presStyleCnt="11"/>
      <dgm:spPr/>
    </dgm:pt>
    <dgm:pt modelId="{A5FEB431-8C96-4FEF-B45E-91703140A2C2}" type="pres">
      <dgm:prSet presAssocID="{7600A0A8-AAE2-4BB4-B583-02A4936C4D0F}" presName="node" presStyleLbl="node1" presStyleIdx="5" presStyleCnt="1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5" presStyleCnt="11"/>
      <dgm:spPr/>
    </dgm:pt>
    <dgm:pt modelId="{A36AE787-0232-4D96-B858-B1EDDC2C7760}" type="pres">
      <dgm:prSet presAssocID="{154A6437-1A88-499B-9DB8-7E8604545EE3}" presName="connectorText" presStyleLbl="sibTrans2D1" presStyleIdx="5" presStyleCnt="11"/>
      <dgm:spPr/>
    </dgm:pt>
    <dgm:pt modelId="{95B11470-3B04-495B-9DE0-F180C38CF565}" type="pres">
      <dgm:prSet presAssocID="{A4124FD7-8E0D-4350-B12E-98F054D3E68F}" presName="node" presStyleLbl="node1" presStyleIdx="6" presStyleCnt="12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6" presStyleCnt="11"/>
      <dgm:spPr/>
    </dgm:pt>
    <dgm:pt modelId="{DD9661AA-5179-40C9-9BB1-064FCDBEBA1D}" type="pres">
      <dgm:prSet presAssocID="{F5CCC443-31CB-446A-B7AE-35225D431FBD}" presName="connectorText" presStyleLbl="sibTrans2D1" presStyleIdx="6" presStyleCnt="11"/>
      <dgm:spPr/>
    </dgm:pt>
    <dgm:pt modelId="{660F9A05-682A-4222-956F-37C320C9F8D1}" type="pres">
      <dgm:prSet presAssocID="{2C1F151B-7BB7-4B9F-A7EE-D92D3C2E7B6F}" presName="node" presStyleLbl="node1" presStyleIdx="7" presStyleCnt="12">
        <dgm:presLayoutVars>
          <dgm:bulletEnabled val="1"/>
        </dgm:presLayoutVars>
      </dgm:prSet>
      <dgm:spPr/>
    </dgm:pt>
    <dgm:pt modelId="{F961EE76-1CFE-4F7B-A6AE-8DBC29A3B64F}" type="pres">
      <dgm:prSet presAssocID="{A3F7511D-EA29-43AA-B853-721C578B8D1D}" presName="sibTrans" presStyleLbl="sibTrans2D1" presStyleIdx="7" presStyleCnt="11"/>
      <dgm:spPr/>
    </dgm:pt>
    <dgm:pt modelId="{D047AC0F-6847-4C5A-AB83-99CFD3BA44CC}" type="pres">
      <dgm:prSet presAssocID="{A3F7511D-EA29-43AA-B853-721C578B8D1D}" presName="connectorText" presStyleLbl="sibTrans2D1" presStyleIdx="7" presStyleCnt="11"/>
      <dgm:spPr/>
    </dgm:pt>
    <dgm:pt modelId="{2EF5F67A-51F1-49F9-BE86-B4EC4E2B7C80}" type="pres">
      <dgm:prSet presAssocID="{FD268591-68D6-4751-B0CA-6994F1069D38}" presName="node" presStyleLbl="node1" presStyleIdx="8" presStyleCnt="12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8" presStyleCnt="11"/>
      <dgm:spPr/>
    </dgm:pt>
    <dgm:pt modelId="{C26A22D6-F3A9-41C0-B723-0474BA339786}" type="pres">
      <dgm:prSet presAssocID="{43328E7F-1357-4D89-ADD8-D3C76787DCDF}" presName="connectorText" presStyleLbl="sibTrans2D1" presStyleIdx="8" presStyleCnt="11"/>
      <dgm:spPr/>
    </dgm:pt>
    <dgm:pt modelId="{F37E71DE-884E-4506-85EA-0F0891338247}" type="pres">
      <dgm:prSet presAssocID="{198C3066-AEF2-4C69-812A-1998DCCA326F}" presName="node" presStyleLbl="node1" presStyleIdx="9" presStyleCnt="12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9" presStyleCnt="11"/>
      <dgm:spPr/>
    </dgm:pt>
    <dgm:pt modelId="{16A0F02C-ACAF-47A4-91AD-F22B30025F12}" type="pres">
      <dgm:prSet presAssocID="{6193C499-BCF2-41EB-93EB-4CE234BFC2BE}" presName="connectorText" presStyleLbl="sibTrans2D1" presStyleIdx="9" presStyleCnt="11"/>
      <dgm:spPr/>
    </dgm:pt>
    <dgm:pt modelId="{9D7B8394-AB81-463B-83AF-C2D715800B33}" type="pres">
      <dgm:prSet presAssocID="{250373F7-3946-45F6-A46C-D5C208561381}" presName="node" presStyleLbl="node1" presStyleIdx="10" presStyleCnt="12" custScaleX="96340" custScaleY="98085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10" presStyleCnt="11"/>
      <dgm:spPr/>
    </dgm:pt>
    <dgm:pt modelId="{F7373A8D-3F2E-4110-A049-50B47770029D}" type="pres">
      <dgm:prSet presAssocID="{D1B56459-163B-4039-B585-C61DAC7716F8}" presName="connectorText" presStyleLbl="sibTrans2D1" presStyleIdx="10" presStyleCnt="11"/>
      <dgm:spPr/>
    </dgm:pt>
    <dgm:pt modelId="{06147859-40CD-42FB-A693-794F2EBBC601}" type="pres">
      <dgm:prSet presAssocID="{4D116A65-B345-42ED-9705-8195E091702E}" presName="node" presStyleLbl="node1" presStyleIdx="11" presStyleCnt="12" custScaleX="140994" custScaleY="16476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4" destOrd="0" parTransId="{01857802-17F9-4BA6-A532-2803B27EE501}" sibTransId="{5AF278F6-5F64-4377-8744-99CFE6B9076B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1FB53521-7237-4859-AB53-1F19AE332303}" srcId="{BFD92A4E-1F3D-4CAF-B100-957FB04E15CE}" destId="{2C1F151B-7BB7-4B9F-A7EE-D92D3C2E7B6F}" srcOrd="7" destOrd="0" parTransId="{7FB1C700-C9F5-4181-84C8-4F559CD21397}" sibTransId="{A3F7511D-EA29-43AA-B853-721C578B8D1D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6617B75-EA83-4292-B51F-98F562E927A2}" srcId="{BFD92A4E-1F3D-4CAF-B100-957FB04E15CE}" destId="{250373F7-3946-45F6-A46C-D5C208561381}" srcOrd="10" destOrd="0" parTransId="{65732E37-9378-4BAB-9E0C-948E2D0A7C49}" sibTransId="{D1B56459-163B-4039-B585-C61DAC7716F8}"/>
    <dgm:cxn modelId="{31DD5E7C-535E-474E-9E32-86BE376D42FC}" srcId="{BFD92A4E-1F3D-4CAF-B100-957FB04E15CE}" destId="{FD268591-68D6-4751-B0CA-6994F1069D38}" srcOrd="8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5DF37B96-1434-4DF2-9EF5-4C9EB9D488F8}" type="presOf" srcId="{A3F7511D-EA29-43AA-B853-721C578B8D1D}" destId="{F961EE76-1CFE-4F7B-A6AE-8DBC29A3B64F}" srcOrd="0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11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6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DBE93FBC-00E3-478E-AD54-59E358389050}" type="presOf" srcId="{A3F7511D-EA29-43AA-B853-721C578B8D1D}" destId="{D047AC0F-6847-4C5A-AB83-99CFD3BA44CC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5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41436FDD-BD03-4FD7-A720-1828EC6A8144}" type="presOf" srcId="{2C1F151B-7BB7-4B9F-A7EE-D92D3C2E7B6F}" destId="{660F9A05-682A-4222-956F-37C320C9F8D1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F783CDF0-A26A-469C-96D2-3EFB9FB70FB3}" srcId="{BFD92A4E-1F3D-4CAF-B100-957FB04E15CE}" destId="{198C3066-AEF2-4C69-812A-1998DCCA326F}" srcOrd="9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D1747C82-0053-4C1A-8C31-2EE4A9184744}" type="presParOf" srcId="{7B531CCB-601E-4A80-9800-08BEB128C6C6}" destId="{4CAE0234-B54D-448E-8217-BC35EA318EB8}" srcOrd="8" destOrd="0" presId="urn:microsoft.com/office/officeart/2005/8/layout/process1"/>
    <dgm:cxn modelId="{8CEF88AA-E0A2-49C3-B36C-01928A28C122}" type="presParOf" srcId="{7B531CCB-601E-4A80-9800-08BEB128C6C6}" destId="{8474F59E-8F26-432E-BF95-BD877D4371D7}" srcOrd="9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10" destOrd="0" presId="urn:microsoft.com/office/officeart/2005/8/layout/process1"/>
    <dgm:cxn modelId="{8777744C-DF73-4B54-B071-82251F302BBA}" type="presParOf" srcId="{7B531CCB-601E-4A80-9800-08BEB128C6C6}" destId="{68465332-5BA6-4DF2-949A-B215D253ED11}" srcOrd="11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2" destOrd="0" presId="urn:microsoft.com/office/officeart/2005/8/layout/process1"/>
    <dgm:cxn modelId="{1E07680C-668A-4088-A554-876D786F3AA2}" type="presParOf" srcId="{7B531CCB-601E-4A80-9800-08BEB128C6C6}" destId="{790A74D7-4493-4E76-BA27-66B7964149B9}" srcOrd="13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510D5E3-B5D6-4B7A-A636-AEA8AB145F20}" type="presParOf" srcId="{7B531CCB-601E-4A80-9800-08BEB128C6C6}" destId="{660F9A05-682A-4222-956F-37C320C9F8D1}" srcOrd="14" destOrd="0" presId="urn:microsoft.com/office/officeart/2005/8/layout/process1"/>
    <dgm:cxn modelId="{A52A705D-43B4-4BFB-B656-7361FD113E20}" type="presParOf" srcId="{7B531CCB-601E-4A80-9800-08BEB128C6C6}" destId="{F961EE76-1CFE-4F7B-A6AE-8DBC29A3B64F}" srcOrd="15" destOrd="0" presId="urn:microsoft.com/office/officeart/2005/8/layout/process1"/>
    <dgm:cxn modelId="{C4284CBE-3FE4-4FB5-8D83-DB933553CC41}" type="presParOf" srcId="{F961EE76-1CFE-4F7B-A6AE-8DBC29A3B64F}" destId="{D047AC0F-6847-4C5A-AB83-99CFD3BA44CC}" srcOrd="0" destOrd="0" presId="urn:microsoft.com/office/officeart/2005/8/layout/process1"/>
    <dgm:cxn modelId="{5E704065-3218-42DB-BD68-E0C0C6B45FB4}" type="presParOf" srcId="{7B531CCB-601E-4A80-9800-08BEB128C6C6}" destId="{2EF5F67A-51F1-49F9-BE86-B4EC4E2B7C80}" srcOrd="16" destOrd="0" presId="urn:microsoft.com/office/officeart/2005/8/layout/process1"/>
    <dgm:cxn modelId="{7373009E-D561-496F-A1DC-9798B3006BAC}" type="presParOf" srcId="{7B531CCB-601E-4A80-9800-08BEB128C6C6}" destId="{C401C4DF-DD75-4EE3-B1CA-62B2D894C995}" srcOrd="17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8C932F5A-FB75-4C02-AD97-2E3EEC6BD2C9}" type="presParOf" srcId="{7B531CCB-601E-4A80-9800-08BEB128C6C6}" destId="{F37E71DE-884E-4506-85EA-0F0891338247}" srcOrd="18" destOrd="0" presId="urn:microsoft.com/office/officeart/2005/8/layout/process1"/>
    <dgm:cxn modelId="{5C3C2380-B117-4EE9-851B-0C6F539A7654}" type="presParOf" srcId="{7B531CCB-601E-4A80-9800-08BEB128C6C6}" destId="{C569BCDF-1D5C-4FA3-9294-9483F74661E6}" srcOrd="1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5BD8E33E-8192-4418-8924-0A3BB366516E}" type="presParOf" srcId="{7B531CCB-601E-4A80-9800-08BEB128C6C6}" destId="{9D7B8394-AB81-463B-83AF-C2D715800B33}" srcOrd="20" destOrd="0" presId="urn:microsoft.com/office/officeart/2005/8/layout/process1"/>
    <dgm:cxn modelId="{213443E1-09F3-45AA-95D6-B9E7D317B96B}" type="presParOf" srcId="{7B531CCB-601E-4A80-9800-08BEB128C6C6}" destId="{71A3D5DE-4A04-4B43-84CF-889AE9F79FEF}" srcOrd="21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61C7-B7BD-47B8-9FFD-392A1303A273}">
      <dsp:nvSpPr>
        <dsp:cNvPr id="0" name=""/>
        <dsp:cNvSpPr/>
      </dsp:nvSpPr>
      <dsp:spPr>
        <a:xfrm>
          <a:off x="0" y="50118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Welcome</a:t>
          </a:r>
        </a:p>
      </dsp:txBody>
      <dsp:txXfrm>
        <a:off x="12879" y="62997"/>
        <a:ext cx="10794640" cy="238077"/>
      </dsp:txXfrm>
    </dsp:sp>
    <dsp:sp modelId="{667D35C9-93F3-4146-B3E9-CDE232E9B267}">
      <dsp:nvSpPr>
        <dsp:cNvPr id="0" name=""/>
        <dsp:cNvSpPr/>
      </dsp:nvSpPr>
      <dsp:spPr>
        <a:xfrm>
          <a:off x="0" y="345634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Standing Rules/Board Introduction</a:t>
          </a:r>
        </a:p>
      </dsp:txBody>
      <dsp:txXfrm>
        <a:off x="12879" y="358513"/>
        <a:ext cx="10794640" cy="238077"/>
      </dsp:txXfrm>
    </dsp:sp>
    <dsp:sp modelId="{5E7693FD-F615-422D-A5A2-0251EA1FCB00}">
      <dsp:nvSpPr>
        <dsp:cNvPr id="0" name=""/>
        <dsp:cNvSpPr/>
      </dsp:nvSpPr>
      <dsp:spPr>
        <a:xfrm>
          <a:off x="0" y="641149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Treasurer’s Report</a:t>
          </a:r>
        </a:p>
      </dsp:txBody>
      <dsp:txXfrm>
        <a:off x="12879" y="654028"/>
        <a:ext cx="10794640" cy="238077"/>
      </dsp:txXfrm>
    </dsp:sp>
    <dsp:sp modelId="{D6351B9A-0F8A-4932-9DAB-4A1D39F94128}">
      <dsp:nvSpPr>
        <dsp:cNvPr id="0" name=""/>
        <dsp:cNvSpPr/>
      </dsp:nvSpPr>
      <dsp:spPr>
        <a:xfrm>
          <a:off x="0" y="936664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Events for 2023/2024 School Year</a:t>
          </a:r>
        </a:p>
      </dsp:txBody>
      <dsp:txXfrm>
        <a:off x="12879" y="949543"/>
        <a:ext cx="10794640" cy="238077"/>
      </dsp:txXfrm>
    </dsp:sp>
    <dsp:sp modelId="{4F0CC9D5-6B4C-4530-9601-E90E394E21AA}">
      <dsp:nvSpPr>
        <dsp:cNvPr id="0" name=""/>
        <dsp:cNvSpPr/>
      </dsp:nvSpPr>
      <dsp:spPr>
        <a:xfrm>
          <a:off x="0" y="1232179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Read-A-Thon</a:t>
          </a:r>
        </a:p>
      </dsp:txBody>
      <dsp:txXfrm>
        <a:off x="12879" y="1245058"/>
        <a:ext cx="10794640" cy="238077"/>
      </dsp:txXfrm>
    </dsp:sp>
    <dsp:sp modelId="{1B4860D7-7B5B-4D5A-B250-529C338EE6D7}">
      <dsp:nvSpPr>
        <dsp:cNvPr id="0" name=""/>
        <dsp:cNvSpPr/>
      </dsp:nvSpPr>
      <dsp:spPr>
        <a:xfrm>
          <a:off x="0" y="1527694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Pajama Jam</a:t>
          </a:r>
        </a:p>
      </dsp:txBody>
      <dsp:txXfrm>
        <a:off x="12879" y="1540573"/>
        <a:ext cx="10794640" cy="238077"/>
      </dsp:txXfrm>
    </dsp:sp>
    <dsp:sp modelId="{0F9DD5B9-4CAA-47A5-87E4-7E18695E142B}">
      <dsp:nvSpPr>
        <dsp:cNvPr id="0" name=""/>
        <dsp:cNvSpPr/>
      </dsp:nvSpPr>
      <dsp:spPr>
        <a:xfrm>
          <a:off x="0" y="1823209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Spirit Wear </a:t>
          </a:r>
        </a:p>
      </dsp:txBody>
      <dsp:txXfrm>
        <a:off x="12879" y="1836088"/>
        <a:ext cx="10794640" cy="238077"/>
      </dsp:txXfrm>
    </dsp:sp>
    <dsp:sp modelId="{F2C674E0-990F-4051-ADF8-15C6A285992B}">
      <dsp:nvSpPr>
        <dsp:cNvPr id="0" name=""/>
        <dsp:cNvSpPr/>
      </dsp:nvSpPr>
      <dsp:spPr>
        <a:xfrm>
          <a:off x="0" y="2118724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Fall Book Fair</a:t>
          </a:r>
        </a:p>
      </dsp:txBody>
      <dsp:txXfrm>
        <a:off x="12879" y="2131603"/>
        <a:ext cx="10794640" cy="238077"/>
      </dsp:txXfrm>
    </dsp:sp>
    <dsp:sp modelId="{3C9E69A3-F2F0-44C4-A487-73702DA66A62}">
      <dsp:nvSpPr>
        <dsp:cNvPr id="0" name=""/>
        <dsp:cNvSpPr/>
      </dsp:nvSpPr>
      <dsp:spPr>
        <a:xfrm>
          <a:off x="0" y="2414239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STEAM Night</a:t>
          </a:r>
        </a:p>
      </dsp:txBody>
      <dsp:txXfrm>
        <a:off x="12879" y="2427118"/>
        <a:ext cx="10794640" cy="238077"/>
      </dsp:txXfrm>
    </dsp:sp>
    <dsp:sp modelId="{2818D1B6-ED18-4988-8B4E-903FDF349514}">
      <dsp:nvSpPr>
        <dsp:cNvPr id="0" name=""/>
        <dsp:cNvSpPr/>
      </dsp:nvSpPr>
      <dsp:spPr>
        <a:xfrm>
          <a:off x="0" y="2709754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Popcorn Fridays</a:t>
          </a:r>
        </a:p>
      </dsp:txBody>
      <dsp:txXfrm>
        <a:off x="12879" y="2722633"/>
        <a:ext cx="10794640" cy="238077"/>
      </dsp:txXfrm>
    </dsp:sp>
    <dsp:sp modelId="{D189B9AC-29E2-4781-B911-8A1E6C5EF4DD}">
      <dsp:nvSpPr>
        <dsp:cNvPr id="0" name=""/>
        <dsp:cNvSpPr/>
      </dsp:nvSpPr>
      <dsp:spPr>
        <a:xfrm>
          <a:off x="0" y="3005269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Passive Ways to Financially Support</a:t>
          </a:r>
        </a:p>
      </dsp:txBody>
      <dsp:txXfrm>
        <a:off x="12879" y="3018148"/>
        <a:ext cx="10794640" cy="238077"/>
      </dsp:txXfrm>
    </dsp:sp>
    <dsp:sp modelId="{37377169-B72B-47AD-B704-B1C93ED53E4A}">
      <dsp:nvSpPr>
        <dsp:cNvPr id="0" name=""/>
        <dsp:cNvSpPr/>
      </dsp:nvSpPr>
      <dsp:spPr>
        <a:xfrm>
          <a:off x="0" y="3300784"/>
          <a:ext cx="10820398" cy="2638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Ways to be Involved</a:t>
          </a:r>
        </a:p>
      </dsp:txBody>
      <dsp:txXfrm>
        <a:off x="12879" y="3313663"/>
        <a:ext cx="10794640" cy="2380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937" y="215227"/>
          <a:ext cx="641305" cy="6668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7720" y="234010"/>
        <a:ext cx="603739" cy="629259"/>
      </dsp:txXfrm>
    </dsp:sp>
    <dsp:sp modelId="{2A6FCB31-2156-496D-B90B-2B1AE9370204}">
      <dsp:nvSpPr>
        <dsp:cNvPr id="0" name=""/>
        <dsp:cNvSpPr/>
      </dsp:nvSpPr>
      <dsp:spPr>
        <a:xfrm>
          <a:off x="714374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4374" y="500927"/>
        <a:ext cx="95169" cy="95425"/>
      </dsp:txXfrm>
    </dsp:sp>
    <dsp:sp modelId="{ABC2C4DD-6428-4CC1-920D-725A699F57A1}">
      <dsp:nvSpPr>
        <dsp:cNvPr id="0" name=""/>
        <dsp:cNvSpPr/>
      </dsp:nvSpPr>
      <dsp:spPr>
        <a:xfrm>
          <a:off x="906766" y="0"/>
          <a:ext cx="926411" cy="10972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Standing Rules/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Board  Members &amp; Committee Chairs</a:t>
          </a:r>
        </a:p>
      </dsp:txBody>
      <dsp:txXfrm>
        <a:off x="933900" y="27134"/>
        <a:ext cx="872143" cy="1043010"/>
      </dsp:txXfrm>
    </dsp:sp>
    <dsp:sp modelId="{15C84B96-EAB5-47B4-9E9E-4BEDDCFAF49B}">
      <dsp:nvSpPr>
        <dsp:cNvPr id="0" name=""/>
        <dsp:cNvSpPr/>
      </dsp:nvSpPr>
      <dsp:spPr>
        <a:xfrm>
          <a:off x="1897308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897308" y="500927"/>
        <a:ext cx="95169" cy="95425"/>
      </dsp:txXfrm>
    </dsp:sp>
    <dsp:sp modelId="{977CDBC9-4B90-47CB-8FDB-7C3364248F1C}">
      <dsp:nvSpPr>
        <dsp:cNvPr id="0" name=""/>
        <dsp:cNvSpPr/>
      </dsp:nvSpPr>
      <dsp:spPr>
        <a:xfrm>
          <a:off x="2089699" y="204126"/>
          <a:ext cx="641305" cy="68902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108482" y="222909"/>
        <a:ext cx="603739" cy="651460"/>
      </dsp:txXfrm>
    </dsp:sp>
    <dsp:sp modelId="{D2FA647F-4A35-4C4B-81D3-D3DAC1EBC059}">
      <dsp:nvSpPr>
        <dsp:cNvPr id="0" name=""/>
        <dsp:cNvSpPr/>
      </dsp:nvSpPr>
      <dsp:spPr>
        <a:xfrm>
          <a:off x="2795136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795136" y="500927"/>
        <a:ext cx="95169" cy="95425"/>
      </dsp:txXfrm>
    </dsp:sp>
    <dsp:sp modelId="{233E3449-89B2-4FBB-B777-9557FD8E872D}">
      <dsp:nvSpPr>
        <dsp:cNvPr id="0" name=""/>
        <dsp:cNvSpPr/>
      </dsp:nvSpPr>
      <dsp:spPr>
        <a:xfrm>
          <a:off x="2987528" y="182881"/>
          <a:ext cx="641305" cy="7315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3006311" y="201664"/>
        <a:ext cx="603739" cy="693950"/>
      </dsp:txXfrm>
    </dsp:sp>
    <dsp:sp modelId="{2CD88E49-DFAD-42D4-BA91-F687E5D77038}">
      <dsp:nvSpPr>
        <dsp:cNvPr id="0" name=""/>
        <dsp:cNvSpPr/>
      </dsp:nvSpPr>
      <dsp:spPr>
        <a:xfrm>
          <a:off x="3692964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692964" y="500927"/>
        <a:ext cx="95169" cy="95425"/>
      </dsp:txXfrm>
    </dsp:sp>
    <dsp:sp modelId="{4CAE0234-B54D-448E-8217-BC35EA318EB8}">
      <dsp:nvSpPr>
        <dsp:cNvPr id="0" name=""/>
        <dsp:cNvSpPr/>
      </dsp:nvSpPr>
      <dsp:spPr>
        <a:xfrm>
          <a:off x="3885356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904139" y="170545"/>
        <a:ext cx="603739" cy="756188"/>
      </dsp:txXfrm>
    </dsp:sp>
    <dsp:sp modelId="{8474F59E-8F26-432E-BF95-BD877D4371D7}">
      <dsp:nvSpPr>
        <dsp:cNvPr id="0" name=""/>
        <dsp:cNvSpPr/>
      </dsp:nvSpPr>
      <dsp:spPr>
        <a:xfrm>
          <a:off x="4590793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90793" y="500927"/>
        <a:ext cx="95169" cy="95425"/>
      </dsp:txXfrm>
    </dsp:sp>
    <dsp:sp modelId="{A5FEB431-8C96-4FEF-B45E-91703140A2C2}">
      <dsp:nvSpPr>
        <dsp:cNvPr id="0" name=""/>
        <dsp:cNvSpPr/>
      </dsp:nvSpPr>
      <dsp:spPr>
        <a:xfrm>
          <a:off x="4783185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801968" y="170545"/>
        <a:ext cx="603739" cy="756188"/>
      </dsp:txXfrm>
    </dsp:sp>
    <dsp:sp modelId="{68465332-5BA6-4DF2-949A-B215D253ED11}">
      <dsp:nvSpPr>
        <dsp:cNvPr id="0" name=""/>
        <dsp:cNvSpPr/>
      </dsp:nvSpPr>
      <dsp:spPr>
        <a:xfrm>
          <a:off x="5488621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488621" y="500927"/>
        <a:ext cx="95169" cy="95425"/>
      </dsp:txXfrm>
    </dsp:sp>
    <dsp:sp modelId="{95B11470-3B04-495B-9DE0-F180C38CF565}">
      <dsp:nvSpPr>
        <dsp:cNvPr id="0" name=""/>
        <dsp:cNvSpPr/>
      </dsp:nvSpPr>
      <dsp:spPr>
        <a:xfrm>
          <a:off x="5681013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Spirit Wear </a:t>
          </a:r>
        </a:p>
      </dsp:txBody>
      <dsp:txXfrm>
        <a:off x="5699796" y="170545"/>
        <a:ext cx="603739" cy="756188"/>
      </dsp:txXfrm>
    </dsp:sp>
    <dsp:sp modelId="{790A74D7-4493-4E76-BA27-66B7964149B9}">
      <dsp:nvSpPr>
        <dsp:cNvPr id="0" name=""/>
        <dsp:cNvSpPr/>
      </dsp:nvSpPr>
      <dsp:spPr>
        <a:xfrm>
          <a:off x="6386449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386449" y="500927"/>
        <a:ext cx="95169" cy="95425"/>
      </dsp:txXfrm>
    </dsp:sp>
    <dsp:sp modelId="{660F9A05-682A-4222-956F-37C320C9F8D1}">
      <dsp:nvSpPr>
        <dsp:cNvPr id="0" name=""/>
        <dsp:cNvSpPr/>
      </dsp:nvSpPr>
      <dsp:spPr>
        <a:xfrm>
          <a:off x="6578841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Fall Book Fair</a:t>
          </a:r>
        </a:p>
      </dsp:txBody>
      <dsp:txXfrm>
        <a:off x="6597624" y="170545"/>
        <a:ext cx="603739" cy="756188"/>
      </dsp:txXfrm>
    </dsp:sp>
    <dsp:sp modelId="{F961EE76-1CFE-4F7B-A6AE-8DBC29A3B64F}">
      <dsp:nvSpPr>
        <dsp:cNvPr id="0" name=""/>
        <dsp:cNvSpPr/>
      </dsp:nvSpPr>
      <dsp:spPr>
        <a:xfrm>
          <a:off x="7284278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84278" y="500927"/>
        <a:ext cx="95169" cy="95425"/>
      </dsp:txXfrm>
    </dsp:sp>
    <dsp:sp modelId="{2EF5F67A-51F1-49F9-BE86-B4EC4E2B7C80}">
      <dsp:nvSpPr>
        <dsp:cNvPr id="0" name=""/>
        <dsp:cNvSpPr/>
      </dsp:nvSpPr>
      <dsp:spPr>
        <a:xfrm>
          <a:off x="7476670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495453" y="170545"/>
        <a:ext cx="603739" cy="756188"/>
      </dsp:txXfrm>
    </dsp:sp>
    <dsp:sp modelId="{C401C4DF-DD75-4EE3-B1CA-62B2D894C995}">
      <dsp:nvSpPr>
        <dsp:cNvPr id="0" name=""/>
        <dsp:cNvSpPr/>
      </dsp:nvSpPr>
      <dsp:spPr>
        <a:xfrm>
          <a:off x="8182106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82106" y="500927"/>
        <a:ext cx="95169" cy="95425"/>
      </dsp:txXfrm>
    </dsp:sp>
    <dsp:sp modelId="{F37E71DE-884E-4506-85EA-0F0891338247}">
      <dsp:nvSpPr>
        <dsp:cNvPr id="0" name=""/>
        <dsp:cNvSpPr/>
      </dsp:nvSpPr>
      <dsp:spPr>
        <a:xfrm>
          <a:off x="8374498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393281" y="170545"/>
        <a:ext cx="603739" cy="756188"/>
      </dsp:txXfrm>
    </dsp:sp>
    <dsp:sp modelId="{C569BCDF-1D5C-4FA3-9294-9483F74661E6}">
      <dsp:nvSpPr>
        <dsp:cNvPr id="0" name=""/>
        <dsp:cNvSpPr/>
      </dsp:nvSpPr>
      <dsp:spPr>
        <a:xfrm>
          <a:off x="9079934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79934" y="500927"/>
        <a:ext cx="95169" cy="95425"/>
      </dsp:txXfrm>
    </dsp:sp>
    <dsp:sp modelId="{9D7B8394-AB81-463B-83AF-C2D715800B33}">
      <dsp:nvSpPr>
        <dsp:cNvPr id="0" name=""/>
        <dsp:cNvSpPr/>
      </dsp:nvSpPr>
      <dsp:spPr>
        <a:xfrm>
          <a:off x="9272326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291109" y="170545"/>
        <a:ext cx="603739" cy="756188"/>
      </dsp:txXfrm>
    </dsp:sp>
    <dsp:sp modelId="{71A3D5DE-4A04-4B43-84CF-889AE9F79FEF}">
      <dsp:nvSpPr>
        <dsp:cNvPr id="0" name=""/>
        <dsp:cNvSpPr/>
      </dsp:nvSpPr>
      <dsp:spPr>
        <a:xfrm>
          <a:off x="9977763" y="469118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7763" y="500927"/>
        <a:ext cx="95169" cy="95425"/>
      </dsp:txXfrm>
    </dsp:sp>
    <dsp:sp modelId="{06147859-40CD-42FB-A693-794F2EBBC601}">
      <dsp:nvSpPr>
        <dsp:cNvPr id="0" name=""/>
        <dsp:cNvSpPr/>
      </dsp:nvSpPr>
      <dsp:spPr>
        <a:xfrm>
          <a:off x="10170155" y="151762"/>
          <a:ext cx="641305" cy="7937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88938" y="170545"/>
        <a:ext cx="603739" cy="7561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0255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9077" y="200343"/>
        <a:ext cx="604981" cy="689075"/>
      </dsp:txXfrm>
    </dsp:sp>
    <dsp:sp modelId="{2A6FCB31-2156-496D-B90B-2B1AE9370204}">
      <dsp:nvSpPr>
        <dsp:cNvPr id="0" name=""/>
        <dsp:cNvSpPr/>
      </dsp:nvSpPr>
      <dsp:spPr>
        <a:xfrm>
          <a:off x="717143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7143" y="497069"/>
        <a:ext cx="95365" cy="95623"/>
      </dsp:txXfrm>
    </dsp:sp>
    <dsp:sp modelId="{ABC2C4DD-6428-4CC1-920D-725A699F57A1}">
      <dsp:nvSpPr>
        <dsp:cNvPr id="0" name=""/>
        <dsp:cNvSpPr/>
      </dsp:nvSpPr>
      <dsp:spPr>
        <a:xfrm>
          <a:off x="909931" y="172132"/>
          <a:ext cx="623436" cy="74549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28191" y="190392"/>
        <a:ext cx="586916" cy="708977"/>
      </dsp:txXfrm>
    </dsp:sp>
    <dsp:sp modelId="{15C84B96-EAB5-47B4-9E9E-4BEDDCFAF49B}">
      <dsp:nvSpPr>
        <dsp:cNvPr id="0" name=""/>
        <dsp:cNvSpPr/>
      </dsp:nvSpPr>
      <dsp:spPr>
        <a:xfrm>
          <a:off x="1597630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597630" y="497069"/>
        <a:ext cx="95365" cy="95623"/>
      </dsp:txXfrm>
    </dsp:sp>
    <dsp:sp modelId="{977CDBC9-4B90-47CB-8FDB-7C3364248F1C}">
      <dsp:nvSpPr>
        <dsp:cNvPr id="0" name=""/>
        <dsp:cNvSpPr/>
      </dsp:nvSpPr>
      <dsp:spPr>
        <a:xfrm>
          <a:off x="1790418" y="-10419"/>
          <a:ext cx="922643" cy="11106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Treasurer’s Report</a:t>
          </a:r>
        </a:p>
      </dsp:txBody>
      <dsp:txXfrm>
        <a:off x="1817441" y="16604"/>
        <a:ext cx="868597" cy="1056555"/>
      </dsp:txXfrm>
    </dsp:sp>
    <dsp:sp modelId="{D2FA647F-4A35-4C4B-81D3-D3DAC1EBC059}">
      <dsp:nvSpPr>
        <dsp:cNvPr id="0" name=""/>
        <dsp:cNvSpPr/>
      </dsp:nvSpPr>
      <dsp:spPr>
        <a:xfrm>
          <a:off x="2777324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777324" y="497069"/>
        <a:ext cx="95365" cy="95623"/>
      </dsp:txXfrm>
    </dsp:sp>
    <dsp:sp modelId="{233E3449-89B2-4FBB-B777-9557FD8E872D}">
      <dsp:nvSpPr>
        <dsp:cNvPr id="0" name=""/>
        <dsp:cNvSpPr/>
      </dsp:nvSpPr>
      <dsp:spPr>
        <a:xfrm>
          <a:off x="2970111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988933" y="200343"/>
        <a:ext cx="604981" cy="689075"/>
      </dsp:txXfrm>
    </dsp:sp>
    <dsp:sp modelId="{2CD88E49-DFAD-42D4-BA91-F687E5D77038}">
      <dsp:nvSpPr>
        <dsp:cNvPr id="0" name=""/>
        <dsp:cNvSpPr/>
      </dsp:nvSpPr>
      <dsp:spPr>
        <a:xfrm>
          <a:off x="3676999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676999" y="497069"/>
        <a:ext cx="95365" cy="95623"/>
      </dsp:txXfrm>
    </dsp:sp>
    <dsp:sp modelId="{4CAE0234-B54D-448E-8217-BC35EA318EB8}">
      <dsp:nvSpPr>
        <dsp:cNvPr id="0" name=""/>
        <dsp:cNvSpPr/>
      </dsp:nvSpPr>
      <dsp:spPr>
        <a:xfrm>
          <a:off x="3869787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Read-A-Thon</a:t>
          </a:r>
        </a:p>
      </dsp:txBody>
      <dsp:txXfrm>
        <a:off x="3888609" y="200343"/>
        <a:ext cx="604981" cy="689075"/>
      </dsp:txXfrm>
    </dsp:sp>
    <dsp:sp modelId="{8474F59E-8F26-432E-BF95-BD877D4371D7}">
      <dsp:nvSpPr>
        <dsp:cNvPr id="0" name=""/>
        <dsp:cNvSpPr/>
      </dsp:nvSpPr>
      <dsp:spPr>
        <a:xfrm>
          <a:off x="4576675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76675" y="497069"/>
        <a:ext cx="95365" cy="95623"/>
      </dsp:txXfrm>
    </dsp:sp>
    <dsp:sp modelId="{A5FEB431-8C96-4FEF-B45E-91703140A2C2}">
      <dsp:nvSpPr>
        <dsp:cNvPr id="0" name=""/>
        <dsp:cNvSpPr/>
      </dsp:nvSpPr>
      <dsp:spPr>
        <a:xfrm>
          <a:off x="4769463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Pajama Jam</a:t>
          </a:r>
        </a:p>
      </dsp:txBody>
      <dsp:txXfrm>
        <a:off x="4788285" y="200343"/>
        <a:ext cx="604981" cy="689075"/>
      </dsp:txXfrm>
    </dsp:sp>
    <dsp:sp modelId="{68465332-5BA6-4DF2-949A-B215D253ED11}">
      <dsp:nvSpPr>
        <dsp:cNvPr id="0" name=""/>
        <dsp:cNvSpPr/>
      </dsp:nvSpPr>
      <dsp:spPr>
        <a:xfrm>
          <a:off x="5476351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476351" y="497069"/>
        <a:ext cx="95365" cy="95623"/>
      </dsp:txXfrm>
    </dsp:sp>
    <dsp:sp modelId="{95B11470-3B04-495B-9DE0-F180C38CF565}">
      <dsp:nvSpPr>
        <dsp:cNvPr id="0" name=""/>
        <dsp:cNvSpPr/>
      </dsp:nvSpPr>
      <dsp:spPr>
        <a:xfrm>
          <a:off x="5669139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Spirit Wear </a:t>
          </a:r>
        </a:p>
      </dsp:txBody>
      <dsp:txXfrm>
        <a:off x="5687961" y="200343"/>
        <a:ext cx="604981" cy="689075"/>
      </dsp:txXfrm>
    </dsp:sp>
    <dsp:sp modelId="{790A74D7-4493-4E76-BA27-66B7964149B9}">
      <dsp:nvSpPr>
        <dsp:cNvPr id="0" name=""/>
        <dsp:cNvSpPr/>
      </dsp:nvSpPr>
      <dsp:spPr>
        <a:xfrm>
          <a:off x="6376027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376027" y="497069"/>
        <a:ext cx="95365" cy="95623"/>
      </dsp:txXfrm>
    </dsp:sp>
    <dsp:sp modelId="{660F9A05-682A-4222-956F-37C320C9F8D1}">
      <dsp:nvSpPr>
        <dsp:cNvPr id="0" name=""/>
        <dsp:cNvSpPr/>
      </dsp:nvSpPr>
      <dsp:spPr>
        <a:xfrm>
          <a:off x="6568814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Fall Book Fair</a:t>
          </a:r>
        </a:p>
      </dsp:txBody>
      <dsp:txXfrm>
        <a:off x="6587636" y="200343"/>
        <a:ext cx="604981" cy="689075"/>
      </dsp:txXfrm>
    </dsp:sp>
    <dsp:sp modelId="{F961EE76-1CFE-4F7B-A6AE-8DBC29A3B64F}">
      <dsp:nvSpPr>
        <dsp:cNvPr id="0" name=""/>
        <dsp:cNvSpPr/>
      </dsp:nvSpPr>
      <dsp:spPr>
        <a:xfrm>
          <a:off x="7275702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75702" y="497069"/>
        <a:ext cx="95365" cy="95623"/>
      </dsp:txXfrm>
    </dsp:sp>
    <dsp:sp modelId="{2EF5F67A-51F1-49F9-BE86-B4EC4E2B7C80}">
      <dsp:nvSpPr>
        <dsp:cNvPr id="0" name=""/>
        <dsp:cNvSpPr/>
      </dsp:nvSpPr>
      <dsp:spPr>
        <a:xfrm>
          <a:off x="7468490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487312" y="200343"/>
        <a:ext cx="604981" cy="689075"/>
      </dsp:txXfrm>
    </dsp:sp>
    <dsp:sp modelId="{C401C4DF-DD75-4EE3-B1CA-62B2D894C995}">
      <dsp:nvSpPr>
        <dsp:cNvPr id="0" name=""/>
        <dsp:cNvSpPr/>
      </dsp:nvSpPr>
      <dsp:spPr>
        <a:xfrm>
          <a:off x="8175378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75378" y="497069"/>
        <a:ext cx="95365" cy="95623"/>
      </dsp:txXfrm>
    </dsp:sp>
    <dsp:sp modelId="{F37E71DE-884E-4506-85EA-0F0891338247}">
      <dsp:nvSpPr>
        <dsp:cNvPr id="0" name=""/>
        <dsp:cNvSpPr/>
      </dsp:nvSpPr>
      <dsp:spPr>
        <a:xfrm>
          <a:off x="8368166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386988" y="200343"/>
        <a:ext cx="604981" cy="689075"/>
      </dsp:txXfrm>
    </dsp:sp>
    <dsp:sp modelId="{C569BCDF-1D5C-4FA3-9294-9483F74661E6}">
      <dsp:nvSpPr>
        <dsp:cNvPr id="0" name=""/>
        <dsp:cNvSpPr/>
      </dsp:nvSpPr>
      <dsp:spPr>
        <a:xfrm>
          <a:off x="9075054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75054" y="497069"/>
        <a:ext cx="95365" cy="95623"/>
      </dsp:txXfrm>
    </dsp:sp>
    <dsp:sp modelId="{9D7B8394-AB81-463B-83AF-C2D715800B33}">
      <dsp:nvSpPr>
        <dsp:cNvPr id="0" name=""/>
        <dsp:cNvSpPr/>
      </dsp:nvSpPr>
      <dsp:spPr>
        <a:xfrm>
          <a:off x="9267841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286663" y="200343"/>
        <a:ext cx="604981" cy="689075"/>
      </dsp:txXfrm>
    </dsp:sp>
    <dsp:sp modelId="{71A3D5DE-4A04-4B43-84CF-889AE9F79FEF}">
      <dsp:nvSpPr>
        <dsp:cNvPr id="0" name=""/>
        <dsp:cNvSpPr/>
      </dsp:nvSpPr>
      <dsp:spPr>
        <a:xfrm>
          <a:off x="9974730" y="465195"/>
          <a:ext cx="136236" cy="1593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4730" y="497069"/>
        <a:ext cx="95365" cy="95623"/>
      </dsp:txXfrm>
    </dsp:sp>
    <dsp:sp modelId="{06147859-40CD-42FB-A693-794F2EBBC601}">
      <dsp:nvSpPr>
        <dsp:cNvPr id="0" name=""/>
        <dsp:cNvSpPr/>
      </dsp:nvSpPr>
      <dsp:spPr>
        <a:xfrm>
          <a:off x="10167517" y="181521"/>
          <a:ext cx="642625" cy="726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86339" y="200343"/>
        <a:ext cx="604981" cy="6890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67" y="212019"/>
          <a:ext cx="641305" cy="6657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7650" y="230802"/>
        <a:ext cx="603739" cy="628157"/>
      </dsp:txXfrm>
    </dsp:sp>
    <dsp:sp modelId="{2A6FCB31-2156-496D-B90B-2B1AE9370204}">
      <dsp:nvSpPr>
        <dsp:cNvPr id="0" name=""/>
        <dsp:cNvSpPr/>
      </dsp:nvSpPr>
      <dsp:spPr>
        <a:xfrm>
          <a:off x="71430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4303" y="497168"/>
        <a:ext cx="95169" cy="95425"/>
      </dsp:txXfrm>
    </dsp:sp>
    <dsp:sp modelId="{ABC2C4DD-6428-4CC1-920D-725A699F57A1}">
      <dsp:nvSpPr>
        <dsp:cNvPr id="0" name=""/>
        <dsp:cNvSpPr/>
      </dsp:nvSpPr>
      <dsp:spPr>
        <a:xfrm>
          <a:off x="906695" y="183659"/>
          <a:ext cx="622156" cy="72244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24917" y="201881"/>
        <a:ext cx="585712" cy="685999"/>
      </dsp:txXfrm>
    </dsp:sp>
    <dsp:sp modelId="{15C84B96-EAB5-47B4-9E9E-4BEDDCFAF49B}">
      <dsp:nvSpPr>
        <dsp:cNvPr id="0" name=""/>
        <dsp:cNvSpPr/>
      </dsp:nvSpPr>
      <dsp:spPr>
        <a:xfrm>
          <a:off x="1592982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592982" y="497168"/>
        <a:ext cx="95169" cy="95425"/>
      </dsp:txXfrm>
    </dsp:sp>
    <dsp:sp modelId="{977CDBC9-4B90-47CB-8FDB-7C3364248F1C}">
      <dsp:nvSpPr>
        <dsp:cNvPr id="0" name=""/>
        <dsp:cNvSpPr/>
      </dsp:nvSpPr>
      <dsp:spPr>
        <a:xfrm>
          <a:off x="1785374" y="164662"/>
          <a:ext cx="640081" cy="760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04121" y="183409"/>
        <a:ext cx="602587" cy="722943"/>
      </dsp:txXfrm>
    </dsp:sp>
    <dsp:sp modelId="{D2FA647F-4A35-4C4B-81D3-D3DAC1EBC059}">
      <dsp:nvSpPr>
        <dsp:cNvPr id="0" name=""/>
        <dsp:cNvSpPr/>
      </dsp:nvSpPr>
      <dsp:spPr>
        <a:xfrm>
          <a:off x="2489586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489586" y="497168"/>
        <a:ext cx="95169" cy="95425"/>
      </dsp:txXfrm>
    </dsp:sp>
    <dsp:sp modelId="{233E3449-89B2-4FBB-B777-9557FD8E872D}">
      <dsp:nvSpPr>
        <dsp:cNvPr id="0" name=""/>
        <dsp:cNvSpPr/>
      </dsp:nvSpPr>
      <dsp:spPr>
        <a:xfrm>
          <a:off x="2681978" y="-72597"/>
          <a:ext cx="946926" cy="12349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Events for 2023/2024 School Year</a:t>
          </a:r>
        </a:p>
      </dsp:txBody>
      <dsp:txXfrm>
        <a:off x="2709713" y="-44862"/>
        <a:ext cx="891456" cy="1179487"/>
      </dsp:txXfrm>
    </dsp:sp>
    <dsp:sp modelId="{2CD88E49-DFAD-42D4-BA91-F687E5D77038}">
      <dsp:nvSpPr>
        <dsp:cNvPr id="0" name=""/>
        <dsp:cNvSpPr/>
      </dsp:nvSpPr>
      <dsp:spPr>
        <a:xfrm>
          <a:off x="3693035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693035" y="497168"/>
        <a:ext cx="95169" cy="95425"/>
      </dsp:txXfrm>
    </dsp:sp>
    <dsp:sp modelId="{4CAE0234-B54D-448E-8217-BC35EA318EB8}">
      <dsp:nvSpPr>
        <dsp:cNvPr id="0" name=""/>
        <dsp:cNvSpPr/>
      </dsp:nvSpPr>
      <dsp:spPr>
        <a:xfrm>
          <a:off x="3885427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904210" y="192121"/>
        <a:ext cx="603739" cy="705520"/>
      </dsp:txXfrm>
    </dsp:sp>
    <dsp:sp modelId="{8474F59E-8F26-432E-BF95-BD877D4371D7}">
      <dsp:nvSpPr>
        <dsp:cNvPr id="0" name=""/>
        <dsp:cNvSpPr/>
      </dsp:nvSpPr>
      <dsp:spPr>
        <a:xfrm>
          <a:off x="459086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90863" y="497168"/>
        <a:ext cx="95169" cy="95425"/>
      </dsp:txXfrm>
    </dsp:sp>
    <dsp:sp modelId="{A5FEB431-8C96-4FEF-B45E-91703140A2C2}">
      <dsp:nvSpPr>
        <dsp:cNvPr id="0" name=""/>
        <dsp:cNvSpPr/>
      </dsp:nvSpPr>
      <dsp:spPr>
        <a:xfrm>
          <a:off x="4783255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802038" y="192121"/>
        <a:ext cx="603739" cy="705520"/>
      </dsp:txXfrm>
    </dsp:sp>
    <dsp:sp modelId="{68465332-5BA6-4DF2-949A-B215D253ED11}">
      <dsp:nvSpPr>
        <dsp:cNvPr id="0" name=""/>
        <dsp:cNvSpPr/>
      </dsp:nvSpPr>
      <dsp:spPr>
        <a:xfrm>
          <a:off x="5488692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488692" y="497168"/>
        <a:ext cx="95169" cy="95425"/>
      </dsp:txXfrm>
    </dsp:sp>
    <dsp:sp modelId="{95B11470-3B04-495B-9DE0-F180C38CF565}">
      <dsp:nvSpPr>
        <dsp:cNvPr id="0" name=""/>
        <dsp:cNvSpPr/>
      </dsp:nvSpPr>
      <dsp:spPr>
        <a:xfrm>
          <a:off x="5681083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Spirit Wear </a:t>
          </a:r>
        </a:p>
      </dsp:txBody>
      <dsp:txXfrm>
        <a:off x="5699866" y="192121"/>
        <a:ext cx="603739" cy="705520"/>
      </dsp:txXfrm>
    </dsp:sp>
    <dsp:sp modelId="{790A74D7-4493-4E76-BA27-66B7964149B9}">
      <dsp:nvSpPr>
        <dsp:cNvPr id="0" name=""/>
        <dsp:cNvSpPr/>
      </dsp:nvSpPr>
      <dsp:spPr>
        <a:xfrm>
          <a:off x="6386520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386520" y="497168"/>
        <a:ext cx="95169" cy="95425"/>
      </dsp:txXfrm>
    </dsp:sp>
    <dsp:sp modelId="{660F9A05-682A-4222-956F-37C320C9F8D1}">
      <dsp:nvSpPr>
        <dsp:cNvPr id="0" name=""/>
        <dsp:cNvSpPr/>
      </dsp:nvSpPr>
      <dsp:spPr>
        <a:xfrm>
          <a:off x="6578912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Fall Book Fair</a:t>
          </a:r>
        </a:p>
      </dsp:txBody>
      <dsp:txXfrm>
        <a:off x="6597695" y="192121"/>
        <a:ext cx="603739" cy="705520"/>
      </dsp:txXfrm>
    </dsp:sp>
    <dsp:sp modelId="{F961EE76-1CFE-4F7B-A6AE-8DBC29A3B64F}">
      <dsp:nvSpPr>
        <dsp:cNvPr id="0" name=""/>
        <dsp:cNvSpPr/>
      </dsp:nvSpPr>
      <dsp:spPr>
        <a:xfrm>
          <a:off x="7284348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84348" y="497168"/>
        <a:ext cx="95169" cy="95425"/>
      </dsp:txXfrm>
    </dsp:sp>
    <dsp:sp modelId="{2EF5F67A-51F1-49F9-BE86-B4EC4E2B7C80}">
      <dsp:nvSpPr>
        <dsp:cNvPr id="0" name=""/>
        <dsp:cNvSpPr/>
      </dsp:nvSpPr>
      <dsp:spPr>
        <a:xfrm>
          <a:off x="7476740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495523" y="192121"/>
        <a:ext cx="603739" cy="705520"/>
      </dsp:txXfrm>
    </dsp:sp>
    <dsp:sp modelId="{C401C4DF-DD75-4EE3-B1CA-62B2D894C995}">
      <dsp:nvSpPr>
        <dsp:cNvPr id="0" name=""/>
        <dsp:cNvSpPr/>
      </dsp:nvSpPr>
      <dsp:spPr>
        <a:xfrm>
          <a:off x="8182177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82177" y="497168"/>
        <a:ext cx="95169" cy="95425"/>
      </dsp:txXfrm>
    </dsp:sp>
    <dsp:sp modelId="{F37E71DE-884E-4506-85EA-0F0891338247}">
      <dsp:nvSpPr>
        <dsp:cNvPr id="0" name=""/>
        <dsp:cNvSpPr/>
      </dsp:nvSpPr>
      <dsp:spPr>
        <a:xfrm>
          <a:off x="8374568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393351" y="192121"/>
        <a:ext cx="603739" cy="705520"/>
      </dsp:txXfrm>
    </dsp:sp>
    <dsp:sp modelId="{C569BCDF-1D5C-4FA3-9294-9483F74661E6}">
      <dsp:nvSpPr>
        <dsp:cNvPr id="0" name=""/>
        <dsp:cNvSpPr/>
      </dsp:nvSpPr>
      <dsp:spPr>
        <a:xfrm>
          <a:off x="9080005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80005" y="497168"/>
        <a:ext cx="95169" cy="95425"/>
      </dsp:txXfrm>
    </dsp:sp>
    <dsp:sp modelId="{9D7B8394-AB81-463B-83AF-C2D715800B33}">
      <dsp:nvSpPr>
        <dsp:cNvPr id="0" name=""/>
        <dsp:cNvSpPr/>
      </dsp:nvSpPr>
      <dsp:spPr>
        <a:xfrm>
          <a:off x="9272397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291180" y="192121"/>
        <a:ext cx="603739" cy="705520"/>
      </dsp:txXfrm>
    </dsp:sp>
    <dsp:sp modelId="{71A3D5DE-4A04-4B43-84CF-889AE9F79FEF}">
      <dsp:nvSpPr>
        <dsp:cNvPr id="0" name=""/>
        <dsp:cNvSpPr/>
      </dsp:nvSpPr>
      <dsp:spPr>
        <a:xfrm>
          <a:off x="997783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7833" y="497168"/>
        <a:ext cx="95169" cy="95425"/>
      </dsp:txXfrm>
    </dsp:sp>
    <dsp:sp modelId="{06147859-40CD-42FB-A693-794F2EBBC601}">
      <dsp:nvSpPr>
        <dsp:cNvPr id="0" name=""/>
        <dsp:cNvSpPr/>
      </dsp:nvSpPr>
      <dsp:spPr>
        <a:xfrm>
          <a:off x="10170225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89008" y="192121"/>
        <a:ext cx="603739" cy="7055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67" y="212019"/>
          <a:ext cx="641305" cy="6657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7650" y="230802"/>
        <a:ext cx="603739" cy="628157"/>
      </dsp:txXfrm>
    </dsp:sp>
    <dsp:sp modelId="{2A6FCB31-2156-496D-B90B-2B1AE9370204}">
      <dsp:nvSpPr>
        <dsp:cNvPr id="0" name=""/>
        <dsp:cNvSpPr/>
      </dsp:nvSpPr>
      <dsp:spPr>
        <a:xfrm>
          <a:off x="71430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4303" y="497168"/>
        <a:ext cx="95169" cy="95425"/>
      </dsp:txXfrm>
    </dsp:sp>
    <dsp:sp modelId="{ABC2C4DD-6428-4CC1-920D-725A699F57A1}">
      <dsp:nvSpPr>
        <dsp:cNvPr id="0" name=""/>
        <dsp:cNvSpPr/>
      </dsp:nvSpPr>
      <dsp:spPr>
        <a:xfrm>
          <a:off x="906695" y="183659"/>
          <a:ext cx="622156" cy="72244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24917" y="201881"/>
        <a:ext cx="585712" cy="685999"/>
      </dsp:txXfrm>
    </dsp:sp>
    <dsp:sp modelId="{15C84B96-EAB5-47B4-9E9E-4BEDDCFAF49B}">
      <dsp:nvSpPr>
        <dsp:cNvPr id="0" name=""/>
        <dsp:cNvSpPr/>
      </dsp:nvSpPr>
      <dsp:spPr>
        <a:xfrm>
          <a:off x="1592982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592982" y="497168"/>
        <a:ext cx="95169" cy="95425"/>
      </dsp:txXfrm>
    </dsp:sp>
    <dsp:sp modelId="{977CDBC9-4B90-47CB-8FDB-7C3364248F1C}">
      <dsp:nvSpPr>
        <dsp:cNvPr id="0" name=""/>
        <dsp:cNvSpPr/>
      </dsp:nvSpPr>
      <dsp:spPr>
        <a:xfrm>
          <a:off x="1785374" y="164662"/>
          <a:ext cx="640081" cy="760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04121" y="183409"/>
        <a:ext cx="602587" cy="722943"/>
      </dsp:txXfrm>
    </dsp:sp>
    <dsp:sp modelId="{D2FA647F-4A35-4C4B-81D3-D3DAC1EBC059}">
      <dsp:nvSpPr>
        <dsp:cNvPr id="0" name=""/>
        <dsp:cNvSpPr/>
      </dsp:nvSpPr>
      <dsp:spPr>
        <a:xfrm>
          <a:off x="2489586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489586" y="497168"/>
        <a:ext cx="95169" cy="95425"/>
      </dsp:txXfrm>
    </dsp:sp>
    <dsp:sp modelId="{233E3449-89B2-4FBB-B777-9557FD8E872D}">
      <dsp:nvSpPr>
        <dsp:cNvPr id="0" name=""/>
        <dsp:cNvSpPr/>
      </dsp:nvSpPr>
      <dsp:spPr>
        <a:xfrm>
          <a:off x="2681978" y="-72597"/>
          <a:ext cx="946926" cy="12349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Events for 2023/2024 School Year</a:t>
          </a:r>
        </a:p>
      </dsp:txBody>
      <dsp:txXfrm>
        <a:off x="2709713" y="-44862"/>
        <a:ext cx="891456" cy="1179487"/>
      </dsp:txXfrm>
    </dsp:sp>
    <dsp:sp modelId="{2CD88E49-DFAD-42D4-BA91-F687E5D77038}">
      <dsp:nvSpPr>
        <dsp:cNvPr id="0" name=""/>
        <dsp:cNvSpPr/>
      </dsp:nvSpPr>
      <dsp:spPr>
        <a:xfrm>
          <a:off x="3693035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693035" y="497168"/>
        <a:ext cx="95169" cy="95425"/>
      </dsp:txXfrm>
    </dsp:sp>
    <dsp:sp modelId="{4CAE0234-B54D-448E-8217-BC35EA318EB8}">
      <dsp:nvSpPr>
        <dsp:cNvPr id="0" name=""/>
        <dsp:cNvSpPr/>
      </dsp:nvSpPr>
      <dsp:spPr>
        <a:xfrm>
          <a:off x="3885427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904210" y="192121"/>
        <a:ext cx="603739" cy="705520"/>
      </dsp:txXfrm>
    </dsp:sp>
    <dsp:sp modelId="{8474F59E-8F26-432E-BF95-BD877D4371D7}">
      <dsp:nvSpPr>
        <dsp:cNvPr id="0" name=""/>
        <dsp:cNvSpPr/>
      </dsp:nvSpPr>
      <dsp:spPr>
        <a:xfrm>
          <a:off x="459086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90863" y="497168"/>
        <a:ext cx="95169" cy="95425"/>
      </dsp:txXfrm>
    </dsp:sp>
    <dsp:sp modelId="{A5FEB431-8C96-4FEF-B45E-91703140A2C2}">
      <dsp:nvSpPr>
        <dsp:cNvPr id="0" name=""/>
        <dsp:cNvSpPr/>
      </dsp:nvSpPr>
      <dsp:spPr>
        <a:xfrm>
          <a:off x="4783255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802038" y="192121"/>
        <a:ext cx="603739" cy="705520"/>
      </dsp:txXfrm>
    </dsp:sp>
    <dsp:sp modelId="{68465332-5BA6-4DF2-949A-B215D253ED11}">
      <dsp:nvSpPr>
        <dsp:cNvPr id="0" name=""/>
        <dsp:cNvSpPr/>
      </dsp:nvSpPr>
      <dsp:spPr>
        <a:xfrm>
          <a:off x="5488692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488692" y="497168"/>
        <a:ext cx="95169" cy="95425"/>
      </dsp:txXfrm>
    </dsp:sp>
    <dsp:sp modelId="{95B11470-3B04-495B-9DE0-F180C38CF565}">
      <dsp:nvSpPr>
        <dsp:cNvPr id="0" name=""/>
        <dsp:cNvSpPr/>
      </dsp:nvSpPr>
      <dsp:spPr>
        <a:xfrm>
          <a:off x="5681083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Spirit Wear </a:t>
          </a:r>
        </a:p>
      </dsp:txBody>
      <dsp:txXfrm>
        <a:off x="5699866" y="192121"/>
        <a:ext cx="603739" cy="705520"/>
      </dsp:txXfrm>
    </dsp:sp>
    <dsp:sp modelId="{790A74D7-4493-4E76-BA27-66B7964149B9}">
      <dsp:nvSpPr>
        <dsp:cNvPr id="0" name=""/>
        <dsp:cNvSpPr/>
      </dsp:nvSpPr>
      <dsp:spPr>
        <a:xfrm>
          <a:off x="6386520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386520" y="497168"/>
        <a:ext cx="95169" cy="95425"/>
      </dsp:txXfrm>
    </dsp:sp>
    <dsp:sp modelId="{660F9A05-682A-4222-956F-37C320C9F8D1}">
      <dsp:nvSpPr>
        <dsp:cNvPr id="0" name=""/>
        <dsp:cNvSpPr/>
      </dsp:nvSpPr>
      <dsp:spPr>
        <a:xfrm>
          <a:off x="6578912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Fall Book Fair</a:t>
          </a:r>
        </a:p>
      </dsp:txBody>
      <dsp:txXfrm>
        <a:off x="6597695" y="192121"/>
        <a:ext cx="603739" cy="705520"/>
      </dsp:txXfrm>
    </dsp:sp>
    <dsp:sp modelId="{F961EE76-1CFE-4F7B-A6AE-8DBC29A3B64F}">
      <dsp:nvSpPr>
        <dsp:cNvPr id="0" name=""/>
        <dsp:cNvSpPr/>
      </dsp:nvSpPr>
      <dsp:spPr>
        <a:xfrm>
          <a:off x="7284348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84348" y="497168"/>
        <a:ext cx="95169" cy="95425"/>
      </dsp:txXfrm>
    </dsp:sp>
    <dsp:sp modelId="{2EF5F67A-51F1-49F9-BE86-B4EC4E2B7C80}">
      <dsp:nvSpPr>
        <dsp:cNvPr id="0" name=""/>
        <dsp:cNvSpPr/>
      </dsp:nvSpPr>
      <dsp:spPr>
        <a:xfrm>
          <a:off x="7476740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495523" y="192121"/>
        <a:ext cx="603739" cy="705520"/>
      </dsp:txXfrm>
    </dsp:sp>
    <dsp:sp modelId="{C401C4DF-DD75-4EE3-B1CA-62B2D894C995}">
      <dsp:nvSpPr>
        <dsp:cNvPr id="0" name=""/>
        <dsp:cNvSpPr/>
      </dsp:nvSpPr>
      <dsp:spPr>
        <a:xfrm>
          <a:off x="8182177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82177" y="497168"/>
        <a:ext cx="95169" cy="95425"/>
      </dsp:txXfrm>
    </dsp:sp>
    <dsp:sp modelId="{F37E71DE-884E-4506-85EA-0F0891338247}">
      <dsp:nvSpPr>
        <dsp:cNvPr id="0" name=""/>
        <dsp:cNvSpPr/>
      </dsp:nvSpPr>
      <dsp:spPr>
        <a:xfrm>
          <a:off x="8374568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393351" y="192121"/>
        <a:ext cx="603739" cy="705520"/>
      </dsp:txXfrm>
    </dsp:sp>
    <dsp:sp modelId="{C569BCDF-1D5C-4FA3-9294-9483F74661E6}">
      <dsp:nvSpPr>
        <dsp:cNvPr id="0" name=""/>
        <dsp:cNvSpPr/>
      </dsp:nvSpPr>
      <dsp:spPr>
        <a:xfrm>
          <a:off x="9080005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80005" y="497168"/>
        <a:ext cx="95169" cy="95425"/>
      </dsp:txXfrm>
    </dsp:sp>
    <dsp:sp modelId="{9D7B8394-AB81-463B-83AF-C2D715800B33}">
      <dsp:nvSpPr>
        <dsp:cNvPr id="0" name=""/>
        <dsp:cNvSpPr/>
      </dsp:nvSpPr>
      <dsp:spPr>
        <a:xfrm>
          <a:off x="9272397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291180" y="192121"/>
        <a:ext cx="603739" cy="705520"/>
      </dsp:txXfrm>
    </dsp:sp>
    <dsp:sp modelId="{71A3D5DE-4A04-4B43-84CF-889AE9F79FEF}">
      <dsp:nvSpPr>
        <dsp:cNvPr id="0" name=""/>
        <dsp:cNvSpPr/>
      </dsp:nvSpPr>
      <dsp:spPr>
        <a:xfrm>
          <a:off x="997783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7833" y="497168"/>
        <a:ext cx="95169" cy="95425"/>
      </dsp:txXfrm>
    </dsp:sp>
    <dsp:sp modelId="{06147859-40CD-42FB-A693-794F2EBBC601}">
      <dsp:nvSpPr>
        <dsp:cNvPr id="0" name=""/>
        <dsp:cNvSpPr/>
      </dsp:nvSpPr>
      <dsp:spPr>
        <a:xfrm>
          <a:off x="10170225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89008" y="192121"/>
        <a:ext cx="603739" cy="7055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67" y="212019"/>
          <a:ext cx="641305" cy="6657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7650" y="230802"/>
        <a:ext cx="603739" cy="628157"/>
      </dsp:txXfrm>
    </dsp:sp>
    <dsp:sp modelId="{2A6FCB31-2156-496D-B90B-2B1AE9370204}">
      <dsp:nvSpPr>
        <dsp:cNvPr id="0" name=""/>
        <dsp:cNvSpPr/>
      </dsp:nvSpPr>
      <dsp:spPr>
        <a:xfrm>
          <a:off x="71430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4303" y="497168"/>
        <a:ext cx="95169" cy="95425"/>
      </dsp:txXfrm>
    </dsp:sp>
    <dsp:sp modelId="{ABC2C4DD-6428-4CC1-920D-725A699F57A1}">
      <dsp:nvSpPr>
        <dsp:cNvPr id="0" name=""/>
        <dsp:cNvSpPr/>
      </dsp:nvSpPr>
      <dsp:spPr>
        <a:xfrm>
          <a:off x="906695" y="183659"/>
          <a:ext cx="622156" cy="72244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24917" y="201881"/>
        <a:ext cx="585712" cy="685999"/>
      </dsp:txXfrm>
    </dsp:sp>
    <dsp:sp modelId="{15C84B96-EAB5-47B4-9E9E-4BEDDCFAF49B}">
      <dsp:nvSpPr>
        <dsp:cNvPr id="0" name=""/>
        <dsp:cNvSpPr/>
      </dsp:nvSpPr>
      <dsp:spPr>
        <a:xfrm>
          <a:off x="1592982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592982" y="497168"/>
        <a:ext cx="95169" cy="95425"/>
      </dsp:txXfrm>
    </dsp:sp>
    <dsp:sp modelId="{977CDBC9-4B90-47CB-8FDB-7C3364248F1C}">
      <dsp:nvSpPr>
        <dsp:cNvPr id="0" name=""/>
        <dsp:cNvSpPr/>
      </dsp:nvSpPr>
      <dsp:spPr>
        <a:xfrm>
          <a:off x="1785374" y="164662"/>
          <a:ext cx="640081" cy="760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04121" y="183409"/>
        <a:ext cx="602587" cy="722943"/>
      </dsp:txXfrm>
    </dsp:sp>
    <dsp:sp modelId="{D2FA647F-4A35-4C4B-81D3-D3DAC1EBC059}">
      <dsp:nvSpPr>
        <dsp:cNvPr id="0" name=""/>
        <dsp:cNvSpPr/>
      </dsp:nvSpPr>
      <dsp:spPr>
        <a:xfrm>
          <a:off x="2489586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489586" y="497168"/>
        <a:ext cx="95169" cy="95425"/>
      </dsp:txXfrm>
    </dsp:sp>
    <dsp:sp modelId="{233E3449-89B2-4FBB-B777-9557FD8E872D}">
      <dsp:nvSpPr>
        <dsp:cNvPr id="0" name=""/>
        <dsp:cNvSpPr/>
      </dsp:nvSpPr>
      <dsp:spPr>
        <a:xfrm>
          <a:off x="2681978" y="-72597"/>
          <a:ext cx="946926" cy="12349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Events for 2023/2024 School Year</a:t>
          </a:r>
        </a:p>
      </dsp:txBody>
      <dsp:txXfrm>
        <a:off x="2709713" y="-44862"/>
        <a:ext cx="891456" cy="1179487"/>
      </dsp:txXfrm>
    </dsp:sp>
    <dsp:sp modelId="{2CD88E49-DFAD-42D4-BA91-F687E5D77038}">
      <dsp:nvSpPr>
        <dsp:cNvPr id="0" name=""/>
        <dsp:cNvSpPr/>
      </dsp:nvSpPr>
      <dsp:spPr>
        <a:xfrm>
          <a:off x="3693035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693035" y="497168"/>
        <a:ext cx="95169" cy="95425"/>
      </dsp:txXfrm>
    </dsp:sp>
    <dsp:sp modelId="{4CAE0234-B54D-448E-8217-BC35EA318EB8}">
      <dsp:nvSpPr>
        <dsp:cNvPr id="0" name=""/>
        <dsp:cNvSpPr/>
      </dsp:nvSpPr>
      <dsp:spPr>
        <a:xfrm>
          <a:off x="3885427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904210" y="192121"/>
        <a:ext cx="603739" cy="705520"/>
      </dsp:txXfrm>
    </dsp:sp>
    <dsp:sp modelId="{8474F59E-8F26-432E-BF95-BD877D4371D7}">
      <dsp:nvSpPr>
        <dsp:cNvPr id="0" name=""/>
        <dsp:cNvSpPr/>
      </dsp:nvSpPr>
      <dsp:spPr>
        <a:xfrm>
          <a:off x="459086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90863" y="497168"/>
        <a:ext cx="95169" cy="95425"/>
      </dsp:txXfrm>
    </dsp:sp>
    <dsp:sp modelId="{A5FEB431-8C96-4FEF-B45E-91703140A2C2}">
      <dsp:nvSpPr>
        <dsp:cNvPr id="0" name=""/>
        <dsp:cNvSpPr/>
      </dsp:nvSpPr>
      <dsp:spPr>
        <a:xfrm>
          <a:off x="4783255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802038" y="192121"/>
        <a:ext cx="603739" cy="705520"/>
      </dsp:txXfrm>
    </dsp:sp>
    <dsp:sp modelId="{68465332-5BA6-4DF2-949A-B215D253ED11}">
      <dsp:nvSpPr>
        <dsp:cNvPr id="0" name=""/>
        <dsp:cNvSpPr/>
      </dsp:nvSpPr>
      <dsp:spPr>
        <a:xfrm>
          <a:off x="5488692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488692" y="497168"/>
        <a:ext cx="95169" cy="95425"/>
      </dsp:txXfrm>
    </dsp:sp>
    <dsp:sp modelId="{95B11470-3B04-495B-9DE0-F180C38CF565}">
      <dsp:nvSpPr>
        <dsp:cNvPr id="0" name=""/>
        <dsp:cNvSpPr/>
      </dsp:nvSpPr>
      <dsp:spPr>
        <a:xfrm>
          <a:off x="5681083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Spirit Wear </a:t>
          </a:r>
        </a:p>
      </dsp:txBody>
      <dsp:txXfrm>
        <a:off x="5699866" y="192121"/>
        <a:ext cx="603739" cy="705520"/>
      </dsp:txXfrm>
    </dsp:sp>
    <dsp:sp modelId="{790A74D7-4493-4E76-BA27-66B7964149B9}">
      <dsp:nvSpPr>
        <dsp:cNvPr id="0" name=""/>
        <dsp:cNvSpPr/>
      </dsp:nvSpPr>
      <dsp:spPr>
        <a:xfrm>
          <a:off x="6386520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386520" y="497168"/>
        <a:ext cx="95169" cy="95425"/>
      </dsp:txXfrm>
    </dsp:sp>
    <dsp:sp modelId="{660F9A05-682A-4222-956F-37C320C9F8D1}">
      <dsp:nvSpPr>
        <dsp:cNvPr id="0" name=""/>
        <dsp:cNvSpPr/>
      </dsp:nvSpPr>
      <dsp:spPr>
        <a:xfrm>
          <a:off x="6578912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Fall Book Fair</a:t>
          </a:r>
        </a:p>
      </dsp:txBody>
      <dsp:txXfrm>
        <a:off x="6597695" y="192121"/>
        <a:ext cx="603739" cy="705520"/>
      </dsp:txXfrm>
    </dsp:sp>
    <dsp:sp modelId="{F961EE76-1CFE-4F7B-A6AE-8DBC29A3B64F}">
      <dsp:nvSpPr>
        <dsp:cNvPr id="0" name=""/>
        <dsp:cNvSpPr/>
      </dsp:nvSpPr>
      <dsp:spPr>
        <a:xfrm>
          <a:off x="7284348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84348" y="497168"/>
        <a:ext cx="95169" cy="95425"/>
      </dsp:txXfrm>
    </dsp:sp>
    <dsp:sp modelId="{2EF5F67A-51F1-49F9-BE86-B4EC4E2B7C80}">
      <dsp:nvSpPr>
        <dsp:cNvPr id="0" name=""/>
        <dsp:cNvSpPr/>
      </dsp:nvSpPr>
      <dsp:spPr>
        <a:xfrm>
          <a:off x="7476740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495523" y="192121"/>
        <a:ext cx="603739" cy="705520"/>
      </dsp:txXfrm>
    </dsp:sp>
    <dsp:sp modelId="{C401C4DF-DD75-4EE3-B1CA-62B2D894C995}">
      <dsp:nvSpPr>
        <dsp:cNvPr id="0" name=""/>
        <dsp:cNvSpPr/>
      </dsp:nvSpPr>
      <dsp:spPr>
        <a:xfrm>
          <a:off x="8182177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82177" y="497168"/>
        <a:ext cx="95169" cy="95425"/>
      </dsp:txXfrm>
    </dsp:sp>
    <dsp:sp modelId="{F37E71DE-884E-4506-85EA-0F0891338247}">
      <dsp:nvSpPr>
        <dsp:cNvPr id="0" name=""/>
        <dsp:cNvSpPr/>
      </dsp:nvSpPr>
      <dsp:spPr>
        <a:xfrm>
          <a:off x="8374568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Reflections</a:t>
          </a:r>
        </a:p>
      </dsp:txBody>
      <dsp:txXfrm>
        <a:off x="8393351" y="192121"/>
        <a:ext cx="603739" cy="705520"/>
      </dsp:txXfrm>
    </dsp:sp>
    <dsp:sp modelId="{C569BCDF-1D5C-4FA3-9294-9483F74661E6}">
      <dsp:nvSpPr>
        <dsp:cNvPr id="0" name=""/>
        <dsp:cNvSpPr/>
      </dsp:nvSpPr>
      <dsp:spPr>
        <a:xfrm>
          <a:off x="9080005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80005" y="497168"/>
        <a:ext cx="95169" cy="95425"/>
      </dsp:txXfrm>
    </dsp:sp>
    <dsp:sp modelId="{9D7B8394-AB81-463B-83AF-C2D715800B33}">
      <dsp:nvSpPr>
        <dsp:cNvPr id="0" name=""/>
        <dsp:cNvSpPr/>
      </dsp:nvSpPr>
      <dsp:spPr>
        <a:xfrm>
          <a:off x="9272397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291180" y="192121"/>
        <a:ext cx="603739" cy="705520"/>
      </dsp:txXfrm>
    </dsp:sp>
    <dsp:sp modelId="{71A3D5DE-4A04-4B43-84CF-889AE9F79FEF}">
      <dsp:nvSpPr>
        <dsp:cNvPr id="0" name=""/>
        <dsp:cNvSpPr/>
      </dsp:nvSpPr>
      <dsp:spPr>
        <a:xfrm>
          <a:off x="9977833" y="465359"/>
          <a:ext cx="135956" cy="15904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7833" y="497168"/>
        <a:ext cx="95169" cy="95425"/>
      </dsp:txXfrm>
    </dsp:sp>
    <dsp:sp modelId="{06147859-40CD-42FB-A693-794F2EBBC601}">
      <dsp:nvSpPr>
        <dsp:cNvPr id="0" name=""/>
        <dsp:cNvSpPr/>
      </dsp:nvSpPr>
      <dsp:spPr>
        <a:xfrm>
          <a:off x="10170225" y="173338"/>
          <a:ext cx="641305" cy="7430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89008" y="192121"/>
        <a:ext cx="603739" cy="7055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6030" y="214812"/>
          <a:ext cx="645264" cy="6601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4929" y="233711"/>
        <a:ext cx="607466" cy="622339"/>
      </dsp:txXfrm>
    </dsp:sp>
    <dsp:sp modelId="{2A6FCB31-2156-496D-B90B-2B1AE9370204}">
      <dsp:nvSpPr>
        <dsp:cNvPr id="0" name=""/>
        <dsp:cNvSpPr/>
      </dsp:nvSpPr>
      <dsp:spPr>
        <a:xfrm>
          <a:off x="715821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5821" y="496873"/>
        <a:ext cx="95757" cy="96015"/>
      </dsp:txXfrm>
    </dsp:sp>
    <dsp:sp modelId="{ABC2C4DD-6428-4CC1-920D-725A699F57A1}">
      <dsp:nvSpPr>
        <dsp:cNvPr id="0" name=""/>
        <dsp:cNvSpPr/>
      </dsp:nvSpPr>
      <dsp:spPr>
        <a:xfrm>
          <a:off x="909401" y="186691"/>
          <a:ext cx="625997" cy="7163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27736" y="205026"/>
        <a:ext cx="589327" cy="679710"/>
      </dsp:txXfrm>
    </dsp:sp>
    <dsp:sp modelId="{15C84B96-EAB5-47B4-9E9E-4BEDDCFAF49B}">
      <dsp:nvSpPr>
        <dsp:cNvPr id="0" name=""/>
        <dsp:cNvSpPr/>
      </dsp:nvSpPr>
      <dsp:spPr>
        <a:xfrm>
          <a:off x="1599924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599924" y="496873"/>
        <a:ext cx="95757" cy="96015"/>
      </dsp:txXfrm>
    </dsp:sp>
    <dsp:sp modelId="{977CDBC9-4B90-47CB-8FDB-7C3364248F1C}">
      <dsp:nvSpPr>
        <dsp:cNvPr id="0" name=""/>
        <dsp:cNvSpPr/>
      </dsp:nvSpPr>
      <dsp:spPr>
        <a:xfrm>
          <a:off x="1793504" y="167853"/>
          <a:ext cx="644032" cy="75405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12367" y="186716"/>
        <a:ext cx="606306" cy="716330"/>
      </dsp:txXfrm>
    </dsp:sp>
    <dsp:sp modelId="{D2FA647F-4A35-4C4B-81D3-D3DAC1EBC059}">
      <dsp:nvSpPr>
        <dsp:cNvPr id="0" name=""/>
        <dsp:cNvSpPr/>
      </dsp:nvSpPr>
      <dsp:spPr>
        <a:xfrm>
          <a:off x="2502062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502062" y="496873"/>
        <a:ext cx="95757" cy="96015"/>
      </dsp:txXfrm>
    </dsp:sp>
    <dsp:sp modelId="{233E3449-89B2-4FBB-B777-9557FD8E872D}">
      <dsp:nvSpPr>
        <dsp:cNvPr id="0" name=""/>
        <dsp:cNvSpPr/>
      </dsp:nvSpPr>
      <dsp:spPr>
        <a:xfrm>
          <a:off x="2695642" y="123270"/>
          <a:ext cx="623519" cy="843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713904" y="141532"/>
        <a:ext cx="586995" cy="806698"/>
      </dsp:txXfrm>
    </dsp:sp>
    <dsp:sp modelId="{2CD88E49-DFAD-42D4-BA91-F687E5D77038}">
      <dsp:nvSpPr>
        <dsp:cNvPr id="0" name=""/>
        <dsp:cNvSpPr/>
      </dsp:nvSpPr>
      <dsp:spPr>
        <a:xfrm>
          <a:off x="3383687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383687" y="496873"/>
        <a:ext cx="95757" cy="96015"/>
      </dsp:txXfrm>
    </dsp:sp>
    <dsp:sp modelId="{4CAE0234-B54D-448E-8217-BC35EA318EB8}">
      <dsp:nvSpPr>
        <dsp:cNvPr id="0" name=""/>
        <dsp:cNvSpPr/>
      </dsp:nvSpPr>
      <dsp:spPr>
        <a:xfrm>
          <a:off x="3577267" y="-16248"/>
          <a:ext cx="913507" cy="11222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Read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Thon</a:t>
          </a:r>
        </a:p>
      </dsp:txBody>
      <dsp:txXfrm>
        <a:off x="3604023" y="10508"/>
        <a:ext cx="859995" cy="1068748"/>
      </dsp:txXfrm>
    </dsp:sp>
    <dsp:sp modelId="{8474F59E-8F26-432E-BF95-BD877D4371D7}">
      <dsp:nvSpPr>
        <dsp:cNvPr id="0" name=""/>
        <dsp:cNvSpPr/>
      </dsp:nvSpPr>
      <dsp:spPr>
        <a:xfrm>
          <a:off x="4555301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55301" y="496873"/>
        <a:ext cx="95757" cy="96015"/>
      </dsp:txXfrm>
    </dsp:sp>
    <dsp:sp modelId="{A5FEB431-8C96-4FEF-B45E-91703140A2C2}">
      <dsp:nvSpPr>
        <dsp:cNvPr id="0" name=""/>
        <dsp:cNvSpPr/>
      </dsp:nvSpPr>
      <dsp:spPr>
        <a:xfrm>
          <a:off x="4748880" y="176456"/>
          <a:ext cx="645264" cy="73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767779" y="195355"/>
        <a:ext cx="607466" cy="699052"/>
      </dsp:txXfrm>
    </dsp:sp>
    <dsp:sp modelId="{68465332-5BA6-4DF2-949A-B215D253ED11}">
      <dsp:nvSpPr>
        <dsp:cNvPr id="0" name=""/>
        <dsp:cNvSpPr/>
      </dsp:nvSpPr>
      <dsp:spPr>
        <a:xfrm>
          <a:off x="5458671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458671" y="496873"/>
        <a:ext cx="95757" cy="96015"/>
      </dsp:txXfrm>
    </dsp:sp>
    <dsp:sp modelId="{95B11470-3B04-495B-9DE0-F180C38CF565}">
      <dsp:nvSpPr>
        <dsp:cNvPr id="0" name=""/>
        <dsp:cNvSpPr/>
      </dsp:nvSpPr>
      <dsp:spPr>
        <a:xfrm>
          <a:off x="5652251" y="176456"/>
          <a:ext cx="645264" cy="73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Spirit Wear </a:t>
          </a:r>
        </a:p>
      </dsp:txBody>
      <dsp:txXfrm>
        <a:off x="5671150" y="195355"/>
        <a:ext cx="607466" cy="699052"/>
      </dsp:txXfrm>
    </dsp:sp>
    <dsp:sp modelId="{790A74D7-4493-4E76-BA27-66B7964149B9}">
      <dsp:nvSpPr>
        <dsp:cNvPr id="0" name=""/>
        <dsp:cNvSpPr/>
      </dsp:nvSpPr>
      <dsp:spPr>
        <a:xfrm>
          <a:off x="6362042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362042" y="496873"/>
        <a:ext cx="95757" cy="96015"/>
      </dsp:txXfrm>
    </dsp:sp>
    <dsp:sp modelId="{660F9A05-682A-4222-956F-37C320C9F8D1}">
      <dsp:nvSpPr>
        <dsp:cNvPr id="0" name=""/>
        <dsp:cNvSpPr/>
      </dsp:nvSpPr>
      <dsp:spPr>
        <a:xfrm>
          <a:off x="6555621" y="176456"/>
          <a:ext cx="645264" cy="73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Fall Book Fair</a:t>
          </a:r>
        </a:p>
      </dsp:txBody>
      <dsp:txXfrm>
        <a:off x="6574520" y="195355"/>
        <a:ext cx="607466" cy="699052"/>
      </dsp:txXfrm>
    </dsp:sp>
    <dsp:sp modelId="{F961EE76-1CFE-4F7B-A6AE-8DBC29A3B64F}">
      <dsp:nvSpPr>
        <dsp:cNvPr id="0" name=""/>
        <dsp:cNvSpPr/>
      </dsp:nvSpPr>
      <dsp:spPr>
        <a:xfrm>
          <a:off x="7265412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65412" y="496873"/>
        <a:ext cx="95757" cy="96015"/>
      </dsp:txXfrm>
    </dsp:sp>
    <dsp:sp modelId="{2EF5F67A-51F1-49F9-BE86-B4EC4E2B7C80}">
      <dsp:nvSpPr>
        <dsp:cNvPr id="0" name=""/>
        <dsp:cNvSpPr/>
      </dsp:nvSpPr>
      <dsp:spPr>
        <a:xfrm>
          <a:off x="7458992" y="176456"/>
          <a:ext cx="645264" cy="73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477891" y="195355"/>
        <a:ext cx="607466" cy="699052"/>
      </dsp:txXfrm>
    </dsp:sp>
    <dsp:sp modelId="{C401C4DF-DD75-4EE3-B1CA-62B2D894C995}">
      <dsp:nvSpPr>
        <dsp:cNvPr id="0" name=""/>
        <dsp:cNvSpPr/>
      </dsp:nvSpPr>
      <dsp:spPr>
        <a:xfrm>
          <a:off x="8168783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68783" y="496873"/>
        <a:ext cx="95757" cy="96015"/>
      </dsp:txXfrm>
    </dsp:sp>
    <dsp:sp modelId="{F37E71DE-884E-4506-85EA-0F0891338247}">
      <dsp:nvSpPr>
        <dsp:cNvPr id="0" name=""/>
        <dsp:cNvSpPr/>
      </dsp:nvSpPr>
      <dsp:spPr>
        <a:xfrm>
          <a:off x="8362362" y="176456"/>
          <a:ext cx="645264" cy="73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381261" y="195355"/>
        <a:ext cx="607466" cy="699052"/>
      </dsp:txXfrm>
    </dsp:sp>
    <dsp:sp modelId="{C569BCDF-1D5C-4FA3-9294-9483F74661E6}">
      <dsp:nvSpPr>
        <dsp:cNvPr id="0" name=""/>
        <dsp:cNvSpPr/>
      </dsp:nvSpPr>
      <dsp:spPr>
        <a:xfrm>
          <a:off x="9072153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72153" y="496873"/>
        <a:ext cx="95757" cy="96015"/>
      </dsp:txXfrm>
    </dsp:sp>
    <dsp:sp modelId="{9D7B8394-AB81-463B-83AF-C2D715800B33}">
      <dsp:nvSpPr>
        <dsp:cNvPr id="0" name=""/>
        <dsp:cNvSpPr/>
      </dsp:nvSpPr>
      <dsp:spPr>
        <a:xfrm>
          <a:off x="9265733" y="176456"/>
          <a:ext cx="645264" cy="73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284632" y="195355"/>
        <a:ext cx="607466" cy="699052"/>
      </dsp:txXfrm>
    </dsp:sp>
    <dsp:sp modelId="{71A3D5DE-4A04-4B43-84CF-889AE9F79FEF}">
      <dsp:nvSpPr>
        <dsp:cNvPr id="0" name=""/>
        <dsp:cNvSpPr/>
      </dsp:nvSpPr>
      <dsp:spPr>
        <a:xfrm>
          <a:off x="9975524" y="464868"/>
          <a:ext cx="136796" cy="1600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5524" y="496873"/>
        <a:ext cx="95757" cy="96015"/>
      </dsp:txXfrm>
    </dsp:sp>
    <dsp:sp modelId="{06147859-40CD-42FB-A693-794F2EBBC601}">
      <dsp:nvSpPr>
        <dsp:cNvPr id="0" name=""/>
        <dsp:cNvSpPr/>
      </dsp:nvSpPr>
      <dsp:spPr>
        <a:xfrm>
          <a:off x="10169103" y="176456"/>
          <a:ext cx="645264" cy="73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88002" y="195355"/>
        <a:ext cx="607466" cy="6990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7125" y="214137"/>
          <a:ext cx="646584" cy="6614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6063" y="233075"/>
        <a:ext cx="608708" cy="623611"/>
      </dsp:txXfrm>
    </dsp:sp>
    <dsp:sp modelId="{2A6FCB31-2156-496D-B90B-2B1AE9370204}">
      <dsp:nvSpPr>
        <dsp:cNvPr id="0" name=""/>
        <dsp:cNvSpPr/>
      </dsp:nvSpPr>
      <dsp:spPr>
        <a:xfrm>
          <a:off x="718367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8367" y="496775"/>
        <a:ext cx="95953" cy="96212"/>
      </dsp:txXfrm>
    </dsp:sp>
    <dsp:sp modelId="{ABC2C4DD-6428-4CC1-920D-725A699F57A1}">
      <dsp:nvSpPr>
        <dsp:cNvPr id="0" name=""/>
        <dsp:cNvSpPr/>
      </dsp:nvSpPr>
      <dsp:spPr>
        <a:xfrm>
          <a:off x="912343" y="185958"/>
          <a:ext cx="627277" cy="7178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30715" y="204330"/>
        <a:ext cx="590533" cy="681101"/>
      </dsp:txXfrm>
    </dsp:sp>
    <dsp:sp modelId="{15C84B96-EAB5-47B4-9E9E-4BEDDCFAF49B}">
      <dsp:nvSpPr>
        <dsp:cNvPr id="0" name=""/>
        <dsp:cNvSpPr/>
      </dsp:nvSpPr>
      <dsp:spPr>
        <a:xfrm>
          <a:off x="1604278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04278" y="496775"/>
        <a:ext cx="95953" cy="96212"/>
      </dsp:txXfrm>
    </dsp:sp>
    <dsp:sp modelId="{977CDBC9-4B90-47CB-8FDB-7C3364248F1C}">
      <dsp:nvSpPr>
        <dsp:cNvPr id="0" name=""/>
        <dsp:cNvSpPr/>
      </dsp:nvSpPr>
      <dsp:spPr>
        <a:xfrm>
          <a:off x="1798254" y="167082"/>
          <a:ext cx="645349" cy="7555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17156" y="185984"/>
        <a:ext cx="607545" cy="717794"/>
      </dsp:txXfrm>
    </dsp:sp>
    <dsp:sp modelId="{D2FA647F-4A35-4C4B-81D3-D3DAC1EBC059}">
      <dsp:nvSpPr>
        <dsp:cNvPr id="0" name=""/>
        <dsp:cNvSpPr/>
      </dsp:nvSpPr>
      <dsp:spPr>
        <a:xfrm>
          <a:off x="2508261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508261" y="496775"/>
        <a:ext cx="95953" cy="96212"/>
      </dsp:txXfrm>
    </dsp:sp>
    <dsp:sp modelId="{233E3449-89B2-4FBB-B777-9557FD8E872D}">
      <dsp:nvSpPr>
        <dsp:cNvPr id="0" name=""/>
        <dsp:cNvSpPr/>
      </dsp:nvSpPr>
      <dsp:spPr>
        <a:xfrm>
          <a:off x="2702236" y="122408"/>
          <a:ext cx="624794" cy="8449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720536" y="140708"/>
        <a:ext cx="588194" cy="808346"/>
      </dsp:txXfrm>
    </dsp:sp>
    <dsp:sp modelId="{2CD88E49-DFAD-42D4-BA91-F687E5D77038}">
      <dsp:nvSpPr>
        <dsp:cNvPr id="0" name=""/>
        <dsp:cNvSpPr/>
      </dsp:nvSpPr>
      <dsp:spPr>
        <a:xfrm>
          <a:off x="3391689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391689" y="496775"/>
        <a:ext cx="95953" cy="96212"/>
      </dsp:txXfrm>
    </dsp:sp>
    <dsp:sp modelId="{4CAE0234-B54D-448E-8217-BC35EA318EB8}">
      <dsp:nvSpPr>
        <dsp:cNvPr id="0" name=""/>
        <dsp:cNvSpPr/>
      </dsp:nvSpPr>
      <dsp:spPr>
        <a:xfrm>
          <a:off x="3585664" y="162283"/>
          <a:ext cx="624160" cy="76519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603945" y="180564"/>
        <a:ext cx="587598" cy="728634"/>
      </dsp:txXfrm>
    </dsp:sp>
    <dsp:sp modelId="{8474F59E-8F26-432E-BF95-BD877D4371D7}">
      <dsp:nvSpPr>
        <dsp:cNvPr id="0" name=""/>
        <dsp:cNvSpPr/>
      </dsp:nvSpPr>
      <dsp:spPr>
        <a:xfrm>
          <a:off x="4274484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274484" y="496775"/>
        <a:ext cx="95953" cy="96212"/>
      </dsp:txXfrm>
    </dsp:sp>
    <dsp:sp modelId="{A5FEB431-8C96-4FEF-B45E-91703140A2C2}">
      <dsp:nvSpPr>
        <dsp:cNvPr id="0" name=""/>
        <dsp:cNvSpPr/>
      </dsp:nvSpPr>
      <dsp:spPr>
        <a:xfrm>
          <a:off x="4468459" y="-82083"/>
          <a:ext cx="913507" cy="12539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Pajama Jam</a:t>
          </a:r>
        </a:p>
      </dsp:txBody>
      <dsp:txXfrm>
        <a:off x="4495215" y="-55327"/>
        <a:ext cx="859995" cy="1200418"/>
      </dsp:txXfrm>
    </dsp:sp>
    <dsp:sp modelId="{68465332-5BA6-4DF2-949A-B215D253ED11}">
      <dsp:nvSpPr>
        <dsp:cNvPr id="0" name=""/>
        <dsp:cNvSpPr/>
      </dsp:nvSpPr>
      <dsp:spPr>
        <a:xfrm>
          <a:off x="5446624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446624" y="496775"/>
        <a:ext cx="95953" cy="96212"/>
      </dsp:txXfrm>
    </dsp:sp>
    <dsp:sp modelId="{95B11470-3B04-495B-9DE0-F180C38CF565}">
      <dsp:nvSpPr>
        <dsp:cNvPr id="0" name=""/>
        <dsp:cNvSpPr/>
      </dsp:nvSpPr>
      <dsp:spPr>
        <a:xfrm>
          <a:off x="5640600" y="175702"/>
          <a:ext cx="646584" cy="7383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Spirit Wear </a:t>
          </a:r>
        </a:p>
      </dsp:txBody>
      <dsp:txXfrm>
        <a:off x="5659538" y="194640"/>
        <a:ext cx="608708" cy="700481"/>
      </dsp:txXfrm>
    </dsp:sp>
    <dsp:sp modelId="{790A74D7-4493-4E76-BA27-66B7964149B9}">
      <dsp:nvSpPr>
        <dsp:cNvPr id="0" name=""/>
        <dsp:cNvSpPr/>
      </dsp:nvSpPr>
      <dsp:spPr>
        <a:xfrm>
          <a:off x="6351842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351842" y="496775"/>
        <a:ext cx="95953" cy="96212"/>
      </dsp:txXfrm>
    </dsp:sp>
    <dsp:sp modelId="{660F9A05-682A-4222-956F-37C320C9F8D1}">
      <dsp:nvSpPr>
        <dsp:cNvPr id="0" name=""/>
        <dsp:cNvSpPr/>
      </dsp:nvSpPr>
      <dsp:spPr>
        <a:xfrm>
          <a:off x="6545817" y="175702"/>
          <a:ext cx="646584" cy="7383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Fall Book Fair</a:t>
          </a:r>
        </a:p>
      </dsp:txBody>
      <dsp:txXfrm>
        <a:off x="6564755" y="194640"/>
        <a:ext cx="608708" cy="700481"/>
      </dsp:txXfrm>
    </dsp:sp>
    <dsp:sp modelId="{F961EE76-1CFE-4F7B-A6AE-8DBC29A3B64F}">
      <dsp:nvSpPr>
        <dsp:cNvPr id="0" name=""/>
        <dsp:cNvSpPr/>
      </dsp:nvSpPr>
      <dsp:spPr>
        <a:xfrm>
          <a:off x="7257060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57060" y="496775"/>
        <a:ext cx="95953" cy="96212"/>
      </dsp:txXfrm>
    </dsp:sp>
    <dsp:sp modelId="{2EF5F67A-51F1-49F9-BE86-B4EC4E2B7C80}">
      <dsp:nvSpPr>
        <dsp:cNvPr id="0" name=""/>
        <dsp:cNvSpPr/>
      </dsp:nvSpPr>
      <dsp:spPr>
        <a:xfrm>
          <a:off x="7451035" y="175702"/>
          <a:ext cx="646584" cy="7383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469973" y="194640"/>
        <a:ext cx="608708" cy="700481"/>
      </dsp:txXfrm>
    </dsp:sp>
    <dsp:sp modelId="{C401C4DF-DD75-4EE3-B1CA-62B2D894C995}">
      <dsp:nvSpPr>
        <dsp:cNvPr id="0" name=""/>
        <dsp:cNvSpPr/>
      </dsp:nvSpPr>
      <dsp:spPr>
        <a:xfrm>
          <a:off x="8162278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62278" y="496775"/>
        <a:ext cx="95953" cy="96212"/>
      </dsp:txXfrm>
    </dsp:sp>
    <dsp:sp modelId="{F37E71DE-884E-4506-85EA-0F0891338247}">
      <dsp:nvSpPr>
        <dsp:cNvPr id="0" name=""/>
        <dsp:cNvSpPr/>
      </dsp:nvSpPr>
      <dsp:spPr>
        <a:xfrm>
          <a:off x="8356253" y="175702"/>
          <a:ext cx="646584" cy="7383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375191" y="194640"/>
        <a:ext cx="608708" cy="700481"/>
      </dsp:txXfrm>
    </dsp:sp>
    <dsp:sp modelId="{C569BCDF-1D5C-4FA3-9294-9483F74661E6}">
      <dsp:nvSpPr>
        <dsp:cNvPr id="0" name=""/>
        <dsp:cNvSpPr/>
      </dsp:nvSpPr>
      <dsp:spPr>
        <a:xfrm>
          <a:off x="9067496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67496" y="496775"/>
        <a:ext cx="95953" cy="96212"/>
      </dsp:txXfrm>
    </dsp:sp>
    <dsp:sp modelId="{9D7B8394-AB81-463B-83AF-C2D715800B33}">
      <dsp:nvSpPr>
        <dsp:cNvPr id="0" name=""/>
        <dsp:cNvSpPr/>
      </dsp:nvSpPr>
      <dsp:spPr>
        <a:xfrm>
          <a:off x="9261471" y="175702"/>
          <a:ext cx="646584" cy="7383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280409" y="194640"/>
        <a:ext cx="608708" cy="700481"/>
      </dsp:txXfrm>
    </dsp:sp>
    <dsp:sp modelId="{71A3D5DE-4A04-4B43-84CF-889AE9F79FEF}">
      <dsp:nvSpPr>
        <dsp:cNvPr id="0" name=""/>
        <dsp:cNvSpPr/>
      </dsp:nvSpPr>
      <dsp:spPr>
        <a:xfrm>
          <a:off x="9972714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2714" y="496775"/>
        <a:ext cx="95953" cy="96212"/>
      </dsp:txXfrm>
    </dsp:sp>
    <dsp:sp modelId="{06147859-40CD-42FB-A693-794F2EBBC601}">
      <dsp:nvSpPr>
        <dsp:cNvPr id="0" name=""/>
        <dsp:cNvSpPr/>
      </dsp:nvSpPr>
      <dsp:spPr>
        <a:xfrm>
          <a:off x="10166689" y="175702"/>
          <a:ext cx="646584" cy="7383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85627" y="194640"/>
        <a:ext cx="608708" cy="7004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930" y="214035"/>
          <a:ext cx="630749" cy="66169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8404" y="232509"/>
        <a:ext cx="593801" cy="624744"/>
      </dsp:txXfrm>
    </dsp:sp>
    <dsp:sp modelId="{2A6FCB31-2156-496D-B90B-2B1AE9370204}">
      <dsp:nvSpPr>
        <dsp:cNvPr id="0" name=""/>
        <dsp:cNvSpPr/>
      </dsp:nvSpPr>
      <dsp:spPr>
        <a:xfrm>
          <a:off x="703754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03754" y="497953"/>
        <a:ext cx="93603" cy="93855"/>
      </dsp:txXfrm>
    </dsp:sp>
    <dsp:sp modelId="{ABC2C4DD-6428-4CC1-920D-725A699F57A1}">
      <dsp:nvSpPr>
        <dsp:cNvPr id="0" name=""/>
        <dsp:cNvSpPr/>
      </dsp:nvSpPr>
      <dsp:spPr>
        <a:xfrm>
          <a:off x="892979" y="185846"/>
          <a:ext cx="611915" cy="7180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10901" y="203768"/>
        <a:ext cx="576071" cy="682225"/>
      </dsp:txXfrm>
    </dsp:sp>
    <dsp:sp modelId="{15C84B96-EAB5-47B4-9E9E-4BEDDCFAF49B}">
      <dsp:nvSpPr>
        <dsp:cNvPr id="0" name=""/>
        <dsp:cNvSpPr/>
      </dsp:nvSpPr>
      <dsp:spPr>
        <a:xfrm>
          <a:off x="1567970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567970" y="497953"/>
        <a:ext cx="93603" cy="93855"/>
      </dsp:txXfrm>
    </dsp:sp>
    <dsp:sp modelId="{977CDBC9-4B90-47CB-8FDB-7C3364248F1C}">
      <dsp:nvSpPr>
        <dsp:cNvPr id="0" name=""/>
        <dsp:cNvSpPr/>
      </dsp:nvSpPr>
      <dsp:spPr>
        <a:xfrm>
          <a:off x="1757194" y="166964"/>
          <a:ext cx="629544" cy="7558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775633" y="185403"/>
        <a:ext cx="592666" cy="718955"/>
      </dsp:txXfrm>
    </dsp:sp>
    <dsp:sp modelId="{D2FA647F-4A35-4C4B-81D3-D3DAC1EBC059}">
      <dsp:nvSpPr>
        <dsp:cNvPr id="0" name=""/>
        <dsp:cNvSpPr/>
      </dsp:nvSpPr>
      <dsp:spPr>
        <a:xfrm>
          <a:off x="2449814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449814" y="497953"/>
        <a:ext cx="93603" cy="93855"/>
      </dsp:txXfrm>
    </dsp:sp>
    <dsp:sp modelId="{233E3449-89B2-4FBB-B777-9557FD8E872D}">
      <dsp:nvSpPr>
        <dsp:cNvPr id="0" name=""/>
        <dsp:cNvSpPr/>
      </dsp:nvSpPr>
      <dsp:spPr>
        <a:xfrm>
          <a:off x="2639039" y="122276"/>
          <a:ext cx="609493" cy="8452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656890" y="140127"/>
        <a:ext cx="573791" cy="809507"/>
      </dsp:txXfrm>
    </dsp:sp>
    <dsp:sp modelId="{2CD88E49-DFAD-42D4-BA91-F687E5D77038}">
      <dsp:nvSpPr>
        <dsp:cNvPr id="0" name=""/>
        <dsp:cNvSpPr/>
      </dsp:nvSpPr>
      <dsp:spPr>
        <a:xfrm>
          <a:off x="3311607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311607" y="497953"/>
        <a:ext cx="93603" cy="93855"/>
      </dsp:txXfrm>
    </dsp:sp>
    <dsp:sp modelId="{4CAE0234-B54D-448E-8217-BC35EA318EB8}">
      <dsp:nvSpPr>
        <dsp:cNvPr id="0" name=""/>
        <dsp:cNvSpPr/>
      </dsp:nvSpPr>
      <dsp:spPr>
        <a:xfrm>
          <a:off x="3500832" y="162164"/>
          <a:ext cx="608875" cy="7654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518665" y="179997"/>
        <a:ext cx="573209" cy="729768"/>
      </dsp:txXfrm>
    </dsp:sp>
    <dsp:sp modelId="{8474F59E-8F26-432E-BF95-BD877D4371D7}">
      <dsp:nvSpPr>
        <dsp:cNvPr id="0" name=""/>
        <dsp:cNvSpPr/>
      </dsp:nvSpPr>
      <dsp:spPr>
        <a:xfrm>
          <a:off x="4172782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172782" y="497953"/>
        <a:ext cx="93603" cy="93855"/>
      </dsp:txXfrm>
    </dsp:sp>
    <dsp:sp modelId="{A5FEB431-8C96-4FEF-B45E-91703140A2C2}">
      <dsp:nvSpPr>
        <dsp:cNvPr id="0" name=""/>
        <dsp:cNvSpPr/>
      </dsp:nvSpPr>
      <dsp:spPr>
        <a:xfrm>
          <a:off x="4362007" y="125725"/>
          <a:ext cx="607071" cy="8383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379788" y="143506"/>
        <a:ext cx="571509" cy="802749"/>
      </dsp:txXfrm>
    </dsp:sp>
    <dsp:sp modelId="{68465332-5BA6-4DF2-949A-B215D253ED11}">
      <dsp:nvSpPr>
        <dsp:cNvPr id="0" name=""/>
        <dsp:cNvSpPr/>
      </dsp:nvSpPr>
      <dsp:spPr>
        <a:xfrm>
          <a:off x="5032153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032153" y="497953"/>
        <a:ext cx="93603" cy="93855"/>
      </dsp:txXfrm>
    </dsp:sp>
    <dsp:sp modelId="{95B11470-3B04-495B-9DE0-F180C38CF565}">
      <dsp:nvSpPr>
        <dsp:cNvPr id="0" name=""/>
        <dsp:cNvSpPr/>
      </dsp:nvSpPr>
      <dsp:spPr>
        <a:xfrm>
          <a:off x="5221378" y="-78275"/>
          <a:ext cx="890189" cy="12463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Spirit Wear </a:t>
          </a:r>
        </a:p>
      </dsp:txBody>
      <dsp:txXfrm>
        <a:off x="5247451" y="-52202"/>
        <a:ext cx="838043" cy="1194168"/>
      </dsp:txXfrm>
    </dsp:sp>
    <dsp:sp modelId="{790A74D7-4493-4E76-BA27-66B7964149B9}">
      <dsp:nvSpPr>
        <dsp:cNvPr id="0" name=""/>
        <dsp:cNvSpPr/>
      </dsp:nvSpPr>
      <dsp:spPr>
        <a:xfrm>
          <a:off x="6174642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174642" y="497953"/>
        <a:ext cx="93603" cy="93855"/>
      </dsp:txXfrm>
    </dsp:sp>
    <dsp:sp modelId="{660F9A05-682A-4222-956F-37C320C9F8D1}">
      <dsp:nvSpPr>
        <dsp:cNvPr id="0" name=""/>
        <dsp:cNvSpPr/>
      </dsp:nvSpPr>
      <dsp:spPr>
        <a:xfrm>
          <a:off x="6363867" y="-78275"/>
          <a:ext cx="914403" cy="12463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Fall Book Fair</a:t>
          </a:r>
        </a:p>
      </dsp:txBody>
      <dsp:txXfrm>
        <a:off x="6390649" y="-51493"/>
        <a:ext cx="860839" cy="1192750"/>
      </dsp:txXfrm>
    </dsp:sp>
    <dsp:sp modelId="{F961EE76-1CFE-4F7B-A6AE-8DBC29A3B64F}">
      <dsp:nvSpPr>
        <dsp:cNvPr id="0" name=""/>
        <dsp:cNvSpPr/>
      </dsp:nvSpPr>
      <dsp:spPr>
        <a:xfrm>
          <a:off x="7341346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41346" y="497953"/>
        <a:ext cx="93603" cy="93855"/>
      </dsp:txXfrm>
    </dsp:sp>
    <dsp:sp modelId="{2EF5F67A-51F1-49F9-BE86-B4EC4E2B7C80}">
      <dsp:nvSpPr>
        <dsp:cNvPr id="0" name=""/>
        <dsp:cNvSpPr/>
      </dsp:nvSpPr>
      <dsp:spPr>
        <a:xfrm>
          <a:off x="7530571" y="175587"/>
          <a:ext cx="630749" cy="7385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STEAM Night</a:t>
          </a:r>
        </a:p>
      </dsp:txBody>
      <dsp:txXfrm>
        <a:off x="7549045" y="194061"/>
        <a:ext cx="593801" cy="701639"/>
      </dsp:txXfrm>
    </dsp:sp>
    <dsp:sp modelId="{C401C4DF-DD75-4EE3-B1CA-62B2D894C995}">
      <dsp:nvSpPr>
        <dsp:cNvPr id="0" name=""/>
        <dsp:cNvSpPr/>
      </dsp:nvSpPr>
      <dsp:spPr>
        <a:xfrm>
          <a:off x="8224395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224395" y="497953"/>
        <a:ext cx="93603" cy="93855"/>
      </dsp:txXfrm>
    </dsp:sp>
    <dsp:sp modelId="{F37E71DE-884E-4506-85EA-0F0891338247}">
      <dsp:nvSpPr>
        <dsp:cNvPr id="0" name=""/>
        <dsp:cNvSpPr/>
      </dsp:nvSpPr>
      <dsp:spPr>
        <a:xfrm>
          <a:off x="8413620" y="175587"/>
          <a:ext cx="630749" cy="7385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432094" y="194061"/>
        <a:ext cx="593801" cy="701639"/>
      </dsp:txXfrm>
    </dsp:sp>
    <dsp:sp modelId="{C569BCDF-1D5C-4FA3-9294-9483F74661E6}">
      <dsp:nvSpPr>
        <dsp:cNvPr id="0" name=""/>
        <dsp:cNvSpPr/>
      </dsp:nvSpPr>
      <dsp:spPr>
        <a:xfrm>
          <a:off x="9107444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107444" y="497953"/>
        <a:ext cx="93603" cy="93855"/>
      </dsp:txXfrm>
    </dsp:sp>
    <dsp:sp modelId="{9D7B8394-AB81-463B-83AF-C2D715800B33}">
      <dsp:nvSpPr>
        <dsp:cNvPr id="0" name=""/>
        <dsp:cNvSpPr/>
      </dsp:nvSpPr>
      <dsp:spPr>
        <a:xfrm>
          <a:off x="9296669" y="175587"/>
          <a:ext cx="630749" cy="7385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Passive Ways to Financially Support</a:t>
          </a:r>
        </a:p>
      </dsp:txBody>
      <dsp:txXfrm>
        <a:off x="9315143" y="194061"/>
        <a:ext cx="593801" cy="701639"/>
      </dsp:txXfrm>
    </dsp:sp>
    <dsp:sp modelId="{71A3D5DE-4A04-4B43-84CF-889AE9F79FEF}">
      <dsp:nvSpPr>
        <dsp:cNvPr id="0" name=""/>
        <dsp:cNvSpPr/>
      </dsp:nvSpPr>
      <dsp:spPr>
        <a:xfrm>
          <a:off x="9990494" y="466668"/>
          <a:ext cx="133718" cy="156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90494" y="497953"/>
        <a:ext cx="93603" cy="93855"/>
      </dsp:txXfrm>
    </dsp:sp>
    <dsp:sp modelId="{06147859-40CD-42FB-A693-794F2EBBC601}">
      <dsp:nvSpPr>
        <dsp:cNvPr id="0" name=""/>
        <dsp:cNvSpPr/>
      </dsp:nvSpPr>
      <dsp:spPr>
        <a:xfrm>
          <a:off x="10179718" y="175587"/>
          <a:ext cx="630749" cy="7385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98192" y="194061"/>
        <a:ext cx="593801" cy="7016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0596" y="212113"/>
          <a:ext cx="650542" cy="6655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9650" y="231167"/>
        <a:ext cx="612434" cy="627428"/>
      </dsp:txXfrm>
    </dsp:sp>
    <dsp:sp modelId="{2A6FCB31-2156-496D-B90B-2B1AE9370204}">
      <dsp:nvSpPr>
        <dsp:cNvPr id="0" name=""/>
        <dsp:cNvSpPr/>
      </dsp:nvSpPr>
      <dsp:spPr>
        <a:xfrm>
          <a:off x="726193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6193" y="496481"/>
        <a:ext cx="96541" cy="96800"/>
      </dsp:txXfrm>
    </dsp:sp>
    <dsp:sp modelId="{ABC2C4DD-6428-4CC1-920D-725A699F57A1}">
      <dsp:nvSpPr>
        <dsp:cNvPr id="0" name=""/>
        <dsp:cNvSpPr/>
      </dsp:nvSpPr>
      <dsp:spPr>
        <a:xfrm>
          <a:off x="921356" y="183761"/>
          <a:ext cx="631117" cy="7222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39841" y="202246"/>
        <a:ext cx="594147" cy="685270"/>
      </dsp:txXfrm>
    </dsp:sp>
    <dsp:sp modelId="{15C84B96-EAB5-47B4-9E9E-4BEDDCFAF49B}">
      <dsp:nvSpPr>
        <dsp:cNvPr id="0" name=""/>
        <dsp:cNvSpPr/>
      </dsp:nvSpPr>
      <dsp:spPr>
        <a:xfrm>
          <a:off x="1617528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17528" y="496481"/>
        <a:ext cx="96541" cy="96800"/>
      </dsp:txXfrm>
    </dsp:sp>
    <dsp:sp modelId="{977CDBC9-4B90-47CB-8FDB-7C3364248F1C}">
      <dsp:nvSpPr>
        <dsp:cNvPr id="0" name=""/>
        <dsp:cNvSpPr/>
      </dsp:nvSpPr>
      <dsp:spPr>
        <a:xfrm>
          <a:off x="1812690" y="164769"/>
          <a:ext cx="649300" cy="7602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31707" y="183786"/>
        <a:ext cx="611266" cy="722190"/>
      </dsp:txXfrm>
    </dsp:sp>
    <dsp:sp modelId="{D2FA647F-4A35-4C4B-81D3-D3DAC1EBC059}">
      <dsp:nvSpPr>
        <dsp:cNvPr id="0" name=""/>
        <dsp:cNvSpPr/>
      </dsp:nvSpPr>
      <dsp:spPr>
        <a:xfrm>
          <a:off x="2527045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527045" y="496481"/>
        <a:ext cx="96541" cy="96800"/>
      </dsp:txXfrm>
    </dsp:sp>
    <dsp:sp modelId="{233E3449-89B2-4FBB-B777-9557FD8E872D}">
      <dsp:nvSpPr>
        <dsp:cNvPr id="0" name=""/>
        <dsp:cNvSpPr/>
      </dsp:nvSpPr>
      <dsp:spPr>
        <a:xfrm>
          <a:off x="2722208" y="119821"/>
          <a:ext cx="628619" cy="8501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740620" y="138233"/>
        <a:ext cx="591795" cy="813295"/>
      </dsp:txXfrm>
    </dsp:sp>
    <dsp:sp modelId="{2CD88E49-DFAD-42D4-BA91-F687E5D77038}">
      <dsp:nvSpPr>
        <dsp:cNvPr id="0" name=""/>
        <dsp:cNvSpPr/>
      </dsp:nvSpPr>
      <dsp:spPr>
        <a:xfrm>
          <a:off x="3415882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415882" y="496481"/>
        <a:ext cx="96541" cy="96800"/>
      </dsp:txXfrm>
    </dsp:sp>
    <dsp:sp modelId="{4CAE0234-B54D-448E-8217-BC35EA318EB8}">
      <dsp:nvSpPr>
        <dsp:cNvPr id="0" name=""/>
        <dsp:cNvSpPr/>
      </dsp:nvSpPr>
      <dsp:spPr>
        <a:xfrm>
          <a:off x="3611045" y="159940"/>
          <a:ext cx="627982" cy="7698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629438" y="178333"/>
        <a:ext cx="591196" cy="733095"/>
      </dsp:txXfrm>
    </dsp:sp>
    <dsp:sp modelId="{8474F59E-8F26-432E-BF95-BD877D4371D7}">
      <dsp:nvSpPr>
        <dsp:cNvPr id="0" name=""/>
        <dsp:cNvSpPr/>
      </dsp:nvSpPr>
      <dsp:spPr>
        <a:xfrm>
          <a:off x="4304081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304081" y="496481"/>
        <a:ext cx="96541" cy="96800"/>
      </dsp:txXfrm>
    </dsp:sp>
    <dsp:sp modelId="{A5FEB431-8C96-4FEF-B45E-91703140A2C2}">
      <dsp:nvSpPr>
        <dsp:cNvPr id="0" name=""/>
        <dsp:cNvSpPr/>
      </dsp:nvSpPr>
      <dsp:spPr>
        <a:xfrm>
          <a:off x="4499244" y="123290"/>
          <a:ext cx="626121" cy="8431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517582" y="141628"/>
        <a:ext cx="589445" cy="806505"/>
      </dsp:txXfrm>
    </dsp:sp>
    <dsp:sp modelId="{68465332-5BA6-4DF2-949A-B215D253ED11}">
      <dsp:nvSpPr>
        <dsp:cNvPr id="0" name=""/>
        <dsp:cNvSpPr/>
      </dsp:nvSpPr>
      <dsp:spPr>
        <a:xfrm>
          <a:off x="5190420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190420" y="496481"/>
        <a:ext cx="96541" cy="96800"/>
      </dsp:txXfrm>
    </dsp:sp>
    <dsp:sp modelId="{95B11470-3B04-495B-9DE0-F180C38CF565}">
      <dsp:nvSpPr>
        <dsp:cNvPr id="0" name=""/>
        <dsp:cNvSpPr/>
      </dsp:nvSpPr>
      <dsp:spPr>
        <a:xfrm>
          <a:off x="5385582" y="124936"/>
          <a:ext cx="643341" cy="8398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Spirit Wear </a:t>
          </a:r>
        </a:p>
      </dsp:txBody>
      <dsp:txXfrm>
        <a:off x="5404425" y="143779"/>
        <a:ext cx="605655" cy="802204"/>
      </dsp:txXfrm>
    </dsp:sp>
    <dsp:sp modelId="{790A74D7-4493-4E76-BA27-66B7964149B9}">
      <dsp:nvSpPr>
        <dsp:cNvPr id="0" name=""/>
        <dsp:cNvSpPr/>
      </dsp:nvSpPr>
      <dsp:spPr>
        <a:xfrm>
          <a:off x="6093978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093978" y="496481"/>
        <a:ext cx="96541" cy="96800"/>
      </dsp:txXfrm>
    </dsp:sp>
    <dsp:sp modelId="{660F9A05-682A-4222-956F-37C320C9F8D1}">
      <dsp:nvSpPr>
        <dsp:cNvPr id="0" name=""/>
        <dsp:cNvSpPr/>
      </dsp:nvSpPr>
      <dsp:spPr>
        <a:xfrm>
          <a:off x="6289141" y="123717"/>
          <a:ext cx="624872" cy="8423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Fall Book Fair</a:t>
          </a:r>
        </a:p>
      </dsp:txBody>
      <dsp:txXfrm>
        <a:off x="6307443" y="142019"/>
        <a:ext cx="588268" cy="805723"/>
      </dsp:txXfrm>
    </dsp:sp>
    <dsp:sp modelId="{F961EE76-1CFE-4F7B-A6AE-8DBC29A3B64F}">
      <dsp:nvSpPr>
        <dsp:cNvPr id="0" name=""/>
        <dsp:cNvSpPr/>
      </dsp:nvSpPr>
      <dsp:spPr>
        <a:xfrm>
          <a:off x="6979068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79068" y="496481"/>
        <a:ext cx="96541" cy="96800"/>
      </dsp:txXfrm>
    </dsp:sp>
    <dsp:sp modelId="{2EF5F67A-51F1-49F9-BE86-B4EC4E2B7C80}">
      <dsp:nvSpPr>
        <dsp:cNvPr id="0" name=""/>
        <dsp:cNvSpPr/>
      </dsp:nvSpPr>
      <dsp:spPr>
        <a:xfrm>
          <a:off x="7174231" y="-82802"/>
          <a:ext cx="914403" cy="1255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STEAM Night</a:t>
          </a:r>
        </a:p>
      </dsp:txBody>
      <dsp:txXfrm>
        <a:off x="7201013" y="-56020"/>
        <a:ext cx="860839" cy="1201803"/>
      </dsp:txXfrm>
    </dsp:sp>
    <dsp:sp modelId="{C401C4DF-DD75-4EE3-B1CA-62B2D894C995}">
      <dsp:nvSpPr>
        <dsp:cNvPr id="0" name=""/>
        <dsp:cNvSpPr/>
      </dsp:nvSpPr>
      <dsp:spPr>
        <a:xfrm>
          <a:off x="8153688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153688" y="496481"/>
        <a:ext cx="96541" cy="96800"/>
      </dsp:txXfrm>
    </dsp:sp>
    <dsp:sp modelId="{F37E71DE-884E-4506-85EA-0F0891338247}">
      <dsp:nvSpPr>
        <dsp:cNvPr id="0" name=""/>
        <dsp:cNvSpPr/>
      </dsp:nvSpPr>
      <dsp:spPr>
        <a:xfrm>
          <a:off x="8348851" y="178531"/>
          <a:ext cx="639431" cy="73270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367579" y="197259"/>
        <a:ext cx="601975" cy="695244"/>
      </dsp:txXfrm>
    </dsp:sp>
    <dsp:sp modelId="{C569BCDF-1D5C-4FA3-9294-9483F74661E6}">
      <dsp:nvSpPr>
        <dsp:cNvPr id="0" name=""/>
        <dsp:cNvSpPr/>
      </dsp:nvSpPr>
      <dsp:spPr>
        <a:xfrm>
          <a:off x="9053337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53337" y="496481"/>
        <a:ext cx="96541" cy="96800"/>
      </dsp:txXfrm>
    </dsp:sp>
    <dsp:sp modelId="{9D7B8394-AB81-463B-83AF-C2D715800B33}">
      <dsp:nvSpPr>
        <dsp:cNvPr id="0" name=""/>
        <dsp:cNvSpPr/>
      </dsp:nvSpPr>
      <dsp:spPr>
        <a:xfrm>
          <a:off x="9248500" y="173442"/>
          <a:ext cx="650542" cy="7428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Passive Ways to Financially Support</a:t>
          </a:r>
        </a:p>
      </dsp:txBody>
      <dsp:txXfrm>
        <a:off x="9267554" y="192496"/>
        <a:ext cx="612434" cy="704769"/>
      </dsp:txXfrm>
    </dsp:sp>
    <dsp:sp modelId="{71A3D5DE-4A04-4B43-84CF-889AE9F79FEF}">
      <dsp:nvSpPr>
        <dsp:cNvPr id="0" name=""/>
        <dsp:cNvSpPr/>
      </dsp:nvSpPr>
      <dsp:spPr>
        <a:xfrm>
          <a:off x="9964097" y="464214"/>
          <a:ext cx="137915" cy="161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64097" y="496481"/>
        <a:ext cx="96541" cy="96800"/>
      </dsp:txXfrm>
    </dsp:sp>
    <dsp:sp modelId="{06147859-40CD-42FB-A693-794F2EBBC601}">
      <dsp:nvSpPr>
        <dsp:cNvPr id="0" name=""/>
        <dsp:cNvSpPr/>
      </dsp:nvSpPr>
      <dsp:spPr>
        <a:xfrm>
          <a:off x="10159260" y="173442"/>
          <a:ext cx="650542" cy="7428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Ways to be Involved</a:t>
          </a:r>
        </a:p>
      </dsp:txBody>
      <dsp:txXfrm>
        <a:off x="10178314" y="192496"/>
        <a:ext cx="612434" cy="70476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219" y="212788"/>
          <a:ext cx="649223" cy="6641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Welcome</a:t>
          </a:r>
        </a:p>
      </dsp:txBody>
      <dsp:txXfrm>
        <a:off x="27234" y="231803"/>
        <a:ext cx="611193" cy="626156"/>
      </dsp:txXfrm>
    </dsp:sp>
    <dsp:sp modelId="{2A6FCB31-2156-496D-B90B-2B1AE9370204}">
      <dsp:nvSpPr>
        <dsp:cNvPr id="0" name=""/>
        <dsp:cNvSpPr/>
      </dsp:nvSpPr>
      <dsp:spPr>
        <a:xfrm>
          <a:off x="722365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2365" y="496578"/>
        <a:ext cx="96345" cy="96605"/>
      </dsp:txXfrm>
    </dsp:sp>
    <dsp:sp modelId="{ABC2C4DD-6428-4CC1-920D-725A699F57A1}">
      <dsp:nvSpPr>
        <dsp:cNvPr id="0" name=""/>
        <dsp:cNvSpPr/>
      </dsp:nvSpPr>
      <dsp:spPr>
        <a:xfrm>
          <a:off x="917132" y="184493"/>
          <a:ext cx="629837" cy="7207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35579" y="202940"/>
        <a:ext cx="592943" cy="683881"/>
      </dsp:txXfrm>
    </dsp:sp>
    <dsp:sp modelId="{15C84B96-EAB5-47B4-9E9E-4BEDDCFAF49B}">
      <dsp:nvSpPr>
        <dsp:cNvPr id="0" name=""/>
        <dsp:cNvSpPr/>
      </dsp:nvSpPr>
      <dsp:spPr>
        <a:xfrm>
          <a:off x="1611892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11892" y="496578"/>
        <a:ext cx="96345" cy="96605"/>
      </dsp:txXfrm>
    </dsp:sp>
    <dsp:sp modelId="{977CDBC9-4B90-47CB-8FDB-7C3364248F1C}">
      <dsp:nvSpPr>
        <dsp:cNvPr id="0" name=""/>
        <dsp:cNvSpPr/>
      </dsp:nvSpPr>
      <dsp:spPr>
        <a:xfrm>
          <a:off x="1806659" y="165540"/>
          <a:ext cx="647983" cy="7586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25638" y="184519"/>
        <a:ext cx="610025" cy="720724"/>
      </dsp:txXfrm>
    </dsp:sp>
    <dsp:sp modelId="{D2FA647F-4A35-4C4B-81D3-D3DAC1EBC059}">
      <dsp:nvSpPr>
        <dsp:cNvPr id="0" name=""/>
        <dsp:cNvSpPr/>
      </dsp:nvSpPr>
      <dsp:spPr>
        <a:xfrm>
          <a:off x="2519565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519565" y="496578"/>
        <a:ext cx="96345" cy="96605"/>
      </dsp:txXfrm>
    </dsp:sp>
    <dsp:sp modelId="{233E3449-89B2-4FBB-B777-9557FD8E872D}">
      <dsp:nvSpPr>
        <dsp:cNvPr id="0" name=""/>
        <dsp:cNvSpPr/>
      </dsp:nvSpPr>
      <dsp:spPr>
        <a:xfrm>
          <a:off x="2714332" y="120683"/>
          <a:ext cx="627344" cy="8483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732706" y="139057"/>
        <a:ext cx="590596" cy="811647"/>
      </dsp:txXfrm>
    </dsp:sp>
    <dsp:sp modelId="{2CD88E49-DFAD-42D4-BA91-F687E5D77038}">
      <dsp:nvSpPr>
        <dsp:cNvPr id="0" name=""/>
        <dsp:cNvSpPr/>
      </dsp:nvSpPr>
      <dsp:spPr>
        <a:xfrm>
          <a:off x="3406598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406598" y="496578"/>
        <a:ext cx="96345" cy="96605"/>
      </dsp:txXfrm>
    </dsp:sp>
    <dsp:sp modelId="{4CAE0234-B54D-448E-8217-BC35EA318EB8}">
      <dsp:nvSpPr>
        <dsp:cNvPr id="0" name=""/>
        <dsp:cNvSpPr/>
      </dsp:nvSpPr>
      <dsp:spPr>
        <a:xfrm>
          <a:off x="3601365" y="160721"/>
          <a:ext cx="626708" cy="7683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619721" y="179077"/>
        <a:ext cx="589996" cy="731607"/>
      </dsp:txXfrm>
    </dsp:sp>
    <dsp:sp modelId="{8474F59E-8F26-432E-BF95-BD877D4371D7}">
      <dsp:nvSpPr>
        <dsp:cNvPr id="0" name=""/>
        <dsp:cNvSpPr/>
      </dsp:nvSpPr>
      <dsp:spPr>
        <a:xfrm>
          <a:off x="4292996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292996" y="496578"/>
        <a:ext cx="96345" cy="96605"/>
      </dsp:txXfrm>
    </dsp:sp>
    <dsp:sp modelId="{A5FEB431-8C96-4FEF-B45E-91703140A2C2}">
      <dsp:nvSpPr>
        <dsp:cNvPr id="0" name=""/>
        <dsp:cNvSpPr/>
      </dsp:nvSpPr>
      <dsp:spPr>
        <a:xfrm>
          <a:off x="4487763" y="124145"/>
          <a:ext cx="624851" cy="8414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506064" y="142446"/>
        <a:ext cx="588249" cy="804869"/>
      </dsp:txXfrm>
    </dsp:sp>
    <dsp:sp modelId="{68465332-5BA6-4DF2-949A-B215D253ED11}">
      <dsp:nvSpPr>
        <dsp:cNvPr id="0" name=""/>
        <dsp:cNvSpPr/>
      </dsp:nvSpPr>
      <dsp:spPr>
        <a:xfrm>
          <a:off x="5177537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177537" y="496578"/>
        <a:ext cx="96345" cy="96605"/>
      </dsp:txXfrm>
    </dsp:sp>
    <dsp:sp modelId="{95B11470-3B04-495B-9DE0-F180C38CF565}">
      <dsp:nvSpPr>
        <dsp:cNvPr id="0" name=""/>
        <dsp:cNvSpPr/>
      </dsp:nvSpPr>
      <dsp:spPr>
        <a:xfrm>
          <a:off x="5372304" y="125788"/>
          <a:ext cx="642036" cy="8381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Spirit Wear </a:t>
          </a:r>
        </a:p>
      </dsp:txBody>
      <dsp:txXfrm>
        <a:off x="5391109" y="144593"/>
        <a:ext cx="604426" cy="800576"/>
      </dsp:txXfrm>
    </dsp:sp>
    <dsp:sp modelId="{790A74D7-4493-4E76-BA27-66B7964149B9}">
      <dsp:nvSpPr>
        <dsp:cNvPr id="0" name=""/>
        <dsp:cNvSpPr/>
      </dsp:nvSpPr>
      <dsp:spPr>
        <a:xfrm>
          <a:off x="6079263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079263" y="496578"/>
        <a:ext cx="96345" cy="96605"/>
      </dsp:txXfrm>
    </dsp:sp>
    <dsp:sp modelId="{660F9A05-682A-4222-956F-37C320C9F8D1}">
      <dsp:nvSpPr>
        <dsp:cNvPr id="0" name=""/>
        <dsp:cNvSpPr/>
      </dsp:nvSpPr>
      <dsp:spPr>
        <a:xfrm>
          <a:off x="6274030" y="124572"/>
          <a:ext cx="623604" cy="84061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Fall Book Fair</a:t>
          </a:r>
        </a:p>
      </dsp:txBody>
      <dsp:txXfrm>
        <a:off x="6292295" y="142837"/>
        <a:ext cx="587074" cy="804088"/>
      </dsp:txXfrm>
    </dsp:sp>
    <dsp:sp modelId="{F961EE76-1CFE-4F7B-A6AE-8DBC29A3B64F}">
      <dsp:nvSpPr>
        <dsp:cNvPr id="0" name=""/>
        <dsp:cNvSpPr/>
      </dsp:nvSpPr>
      <dsp:spPr>
        <a:xfrm>
          <a:off x="6962557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2557" y="496578"/>
        <a:ext cx="96345" cy="96605"/>
      </dsp:txXfrm>
    </dsp:sp>
    <dsp:sp modelId="{2EF5F67A-51F1-49F9-BE86-B4EC4E2B7C80}">
      <dsp:nvSpPr>
        <dsp:cNvPr id="0" name=""/>
        <dsp:cNvSpPr/>
      </dsp:nvSpPr>
      <dsp:spPr>
        <a:xfrm>
          <a:off x="7157324" y="179274"/>
          <a:ext cx="640082" cy="7312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STEAM Night</a:t>
          </a:r>
        </a:p>
      </dsp:txBody>
      <dsp:txXfrm>
        <a:off x="7176071" y="198021"/>
        <a:ext cx="602588" cy="693720"/>
      </dsp:txXfrm>
    </dsp:sp>
    <dsp:sp modelId="{C401C4DF-DD75-4EE3-B1CA-62B2D894C995}">
      <dsp:nvSpPr>
        <dsp:cNvPr id="0" name=""/>
        <dsp:cNvSpPr/>
      </dsp:nvSpPr>
      <dsp:spPr>
        <a:xfrm>
          <a:off x="7862328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862328" y="496578"/>
        <a:ext cx="96345" cy="96605"/>
      </dsp:txXfrm>
    </dsp:sp>
    <dsp:sp modelId="{F37E71DE-884E-4506-85EA-0F0891338247}">
      <dsp:nvSpPr>
        <dsp:cNvPr id="0" name=""/>
        <dsp:cNvSpPr/>
      </dsp:nvSpPr>
      <dsp:spPr>
        <a:xfrm>
          <a:off x="8057095" y="-78719"/>
          <a:ext cx="937257" cy="12472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Popcorn Fridays</a:t>
          </a:r>
        </a:p>
      </dsp:txBody>
      <dsp:txXfrm>
        <a:off x="8084546" y="-51268"/>
        <a:ext cx="882355" cy="1192299"/>
      </dsp:txXfrm>
    </dsp:sp>
    <dsp:sp modelId="{C569BCDF-1D5C-4FA3-9294-9483F74661E6}">
      <dsp:nvSpPr>
        <dsp:cNvPr id="0" name=""/>
        <dsp:cNvSpPr/>
      </dsp:nvSpPr>
      <dsp:spPr>
        <a:xfrm>
          <a:off x="9059276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059276" y="496578"/>
        <a:ext cx="96345" cy="96605"/>
      </dsp:txXfrm>
    </dsp:sp>
    <dsp:sp modelId="{9D7B8394-AB81-463B-83AF-C2D715800B33}">
      <dsp:nvSpPr>
        <dsp:cNvPr id="0" name=""/>
        <dsp:cNvSpPr/>
      </dsp:nvSpPr>
      <dsp:spPr>
        <a:xfrm>
          <a:off x="9254043" y="174195"/>
          <a:ext cx="649223" cy="7413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Passive Ways to Financially Support</a:t>
          </a:r>
        </a:p>
      </dsp:txBody>
      <dsp:txXfrm>
        <a:off x="9273058" y="193210"/>
        <a:ext cx="611193" cy="703341"/>
      </dsp:txXfrm>
    </dsp:sp>
    <dsp:sp modelId="{71A3D5DE-4A04-4B43-84CF-889AE9F79FEF}">
      <dsp:nvSpPr>
        <dsp:cNvPr id="0" name=""/>
        <dsp:cNvSpPr/>
      </dsp:nvSpPr>
      <dsp:spPr>
        <a:xfrm>
          <a:off x="9968188" y="464377"/>
          <a:ext cx="137635" cy="1610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68188" y="496578"/>
        <a:ext cx="96345" cy="96605"/>
      </dsp:txXfrm>
    </dsp:sp>
    <dsp:sp modelId="{06147859-40CD-42FB-A693-794F2EBBC601}">
      <dsp:nvSpPr>
        <dsp:cNvPr id="0" name=""/>
        <dsp:cNvSpPr/>
      </dsp:nvSpPr>
      <dsp:spPr>
        <a:xfrm>
          <a:off x="10162955" y="174195"/>
          <a:ext cx="649223" cy="7413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10181970" y="193210"/>
        <a:ext cx="611193" cy="70334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6986" y="209761"/>
          <a:ext cx="646584" cy="67023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5924" y="228699"/>
        <a:ext cx="608708" cy="632363"/>
      </dsp:txXfrm>
    </dsp:sp>
    <dsp:sp modelId="{2A6FCB31-2156-496D-B90B-2B1AE9370204}">
      <dsp:nvSpPr>
        <dsp:cNvPr id="0" name=""/>
        <dsp:cNvSpPr/>
      </dsp:nvSpPr>
      <dsp:spPr>
        <a:xfrm>
          <a:off x="718228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18228" y="496775"/>
        <a:ext cx="95953" cy="96212"/>
      </dsp:txXfrm>
    </dsp:sp>
    <dsp:sp modelId="{ABC2C4DD-6428-4CC1-920D-725A699F57A1}">
      <dsp:nvSpPr>
        <dsp:cNvPr id="0" name=""/>
        <dsp:cNvSpPr/>
      </dsp:nvSpPr>
      <dsp:spPr>
        <a:xfrm>
          <a:off x="912204" y="181209"/>
          <a:ext cx="627277" cy="7273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30576" y="199581"/>
        <a:ext cx="590533" cy="690600"/>
      </dsp:txXfrm>
    </dsp:sp>
    <dsp:sp modelId="{15C84B96-EAB5-47B4-9E9E-4BEDDCFAF49B}">
      <dsp:nvSpPr>
        <dsp:cNvPr id="0" name=""/>
        <dsp:cNvSpPr/>
      </dsp:nvSpPr>
      <dsp:spPr>
        <a:xfrm>
          <a:off x="1604139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04139" y="496775"/>
        <a:ext cx="95953" cy="96212"/>
      </dsp:txXfrm>
    </dsp:sp>
    <dsp:sp modelId="{977CDBC9-4B90-47CB-8FDB-7C3364248F1C}">
      <dsp:nvSpPr>
        <dsp:cNvPr id="0" name=""/>
        <dsp:cNvSpPr/>
      </dsp:nvSpPr>
      <dsp:spPr>
        <a:xfrm>
          <a:off x="1798115" y="162083"/>
          <a:ext cx="645349" cy="7655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17017" y="180985"/>
        <a:ext cx="607545" cy="727791"/>
      </dsp:txXfrm>
    </dsp:sp>
    <dsp:sp modelId="{D2FA647F-4A35-4C4B-81D3-D3DAC1EBC059}">
      <dsp:nvSpPr>
        <dsp:cNvPr id="0" name=""/>
        <dsp:cNvSpPr/>
      </dsp:nvSpPr>
      <dsp:spPr>
        <a:xfrm>
          <a:off x="2508122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508122" y="496775"/>
        <a:ext cx="95953" cy="96212"/>
      </dsp:txXfrm>
    </dsp:sp>
    <dsp:sp modelId="{233E3449-89B2-4FBB-B777-9557FD8E872D}">
      <dsp:nvSpPr>
        <dsp:cNvPr id="0" name=""/>
        <dsp:cNvSpPr/>
      </dsp:nvSpPr>
      <dsp:spPr>
        <a:xfrm>
          <a:off x="2702097" y="178968"/>
          <a:ext cx="624794" cy="7318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720397" y="197268"/>
        <a:ext cx="588194" cy="695225"/>
      </dsp:txXfrm>
    </dsp:sp>
    <dsp:sp modelId="{2CD88E49-DFAD-42D4-BA91-F687E5D77038}">
      <dsp:nvSpPr>
        <dsp:cNvPr id="0" name=""/>
        <dsp:cNvSpPr/>
      </dsp:nvSpPr>
      <dsp:spPr>
        <a:xfrm rot="21557730">
          <a:off x="3391545" y="459225"/>
          <a:ext cx="137086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391547" y="491548"/>
        <a:ext cx="95960" cy="96212"/>
      </dsp:txXfrm>
    </dsp:sp>
    <dsp:sp modelId="{4CAE0234-B54D-448E-8217-BC35EA318EB8}">
      <dsp:nvSpPr>
        <dsp:cNvPr id="0" name=""/>
        <dsp:cNvSpPr/>
      </dsp:nvSpPr>
      <dsp:spPr>
        <a:xfrm>
          <a:off x="3585525" y="168113"/>
          <a:ext cx="623546" cy="7318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603788" y="186376"/>
        <a:ext cx="587020" cy="695299"/>
      </dsp:txXfrm>
    </dsp:sp>
    <dsp:sp modelId="{8474F59E-8F26-432E-BF95-BD877D4371D7}">
      <dsp:nvSpPr>
        <dsp:cNvPr id="0" name=""/>
        <dsp:cNvSpPr/>
      </dsp:nvSpPr>
      <dsp:spPr>
        <a:xfrm rot="41755">
          <a:off x="4273725" y="459254"/>
          <a:ext cx="13708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273727" y="491074"/>
        <a:ext cx="95960" cy="96212"/>
      </dsp:txXfrm>
    </dsp:sp>
    <dsp:sp modelId="{A5FEB431-8C96-4FEF-B45E-91703140A2C2}">
      <dsp:nvSpPr>
        <dsp:cNvPr id="0" name=""/>
        <dsp:cNvSpPr/>
      </dsp:nvSpPr>
      <dsp:spPr>
        <a:xfrm>
          <a:off x="4467706" y="170817"/>
          <a:ext cx="646584" cy="7481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Pajama Jam</a:t>
          </a:r>
        </a:p>
      </dsp:txBody>
      <dsp:txXfrm>
        <a:off x="4486644" y="189755"/>
        <a:ext cx="608708" cy="710251"/>
      </dsp:txXfrm>
    </dsp:sp>
    <dsp:sp modelId="{68465332-5BA6-4DF2-949A-B215D253ED11}">
      <dsp:nvSpPr>
        <dsp:cNvPr id="0" name=""/>
        <dsp:cNvSpPr/>
      </dsp:nvSpPr>
      <dsp:spPr>
        <a:xfrm>
          <a:off x="5178948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178948" y="496775"/>
        <a:ext cx="95953" cy="96212"/>
      </dsp:txXfrm>
    </dsp:sp>
    <dsp:sp modelId="{95B11470-3B04-495B-9DE0-F180C38CF565}">
      <dsp:nvSpPr>
        <dsp:cNvPr id="0" name=""/>
        <dsp:cNvSpPr/>
      </dsp:nvSpPr>
      <dsp:spPr>
        <a:xfrm>
          <a:off x="5372923" y="170817"/>
          <a:ext cx="646584" cy="7481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Spirit Wear </a:t>
          </a:r>
        </a:p>
      </dsp:txBody>
      <dsp:txXfrm>
        <a:off x="5391861" y="189755"/>
        <a:ext cx="608708" cy="710251"/>
      </dsp:txXfrm>
    </dsp:sp>
    <dsp:sp modelId="{790A74D7-4493-4E76-BA27-66B7964149B9}">
      <dsp:nvSpPr>
        <dsp:cNvPr id="0" name=""/>
        <dsp:cNvSpPr/>
      </dsp:nvSpPr>
      <dsp:spPr>
        <a:xfrm>
          <a:off x="6084166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084166" y="496775"/>
        <a:ext cx="95953" cy="96212"/>
      </dsp:txXfrm>
    </dsp:sp>
    <dsp:sp modelId="{660F9A05-682A-4222-956F-37C320C9F8D1}">
      <dsp:nvSpPr>
        <dsp:cNvPr id="0" name=""/>
        <dsp:cNvSpPr/>
      </dsp:nvSpPr>
      <dsp:spPr>
        <a:xfrm>
          <a:off x="6278141" y="170817"/>
          <a:ext cx="646584" cy="7481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Fall Book Fair</a:t>
          </a:r>
        </a:p>
      </dsp:txBody>
      <dsp:txXfrm>
        <a:off x="6297079" y="189755"/>
        <a:ext cx="608708" cy="710251"/>
      </dsp:txXfrm>
    </dsp:sp>
    <dsp:sp modelId="{F961EE76-1CFE-4F7B-A6AE-8DBC29A3B64F}">
      <dsp:nvSpPr>
        <dsp:cNvPr id="0" name=""/>
        <dsp:cNvSpPr/>
      </dsp:nvSpPr>
      <dsp:spPr>
        <a:xfrm>
          <a:off x="6989384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89384" y="496775"/>
        <a:ext cx="95953" cy="96212"/>
      </dsp:txXfrm>
    </dsp:sp>
    <dsp:sp modelId="{2EF5F67A-51F1-49F9-BE86-B4EC4E2B7C80}">
      <dsp:nvSpPr>
        <dsp:cNvPr id="0" name=""/>
        <dsp:cNvSpPr/>
      </dsp:nvSpPr>
      <dsp:spPr>
        <a:xfrm>
          <a:off x="7183359" y="170817"/>
          <a:ext cx="646584" cy="7481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STEAM Night</a:t>
          </a:r>
        </a:p>
      </dsp:txBody>
      <dsp:txXfrm>
        <a:off x="7202297" y="189755"/>
        <a:ext cx="608708" cy="710251"/>
      </dsp:txXfrm>
    </dsp:sp>
    <dsp:sp modelId="{C401C4DF-DD75-4EE3-B1CA-62B2D894C995}">
      <dsp:nvSpPr>
        <dsp:cNvPr id="0" name=""/>
        <dsp:cNvSpPr/>
      </dsp:nvSpPr>
      <dsp:spPr>
        <a:xfrm>
          <a:off x="7894602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894602" y="496775"/>
        <a:ext cx="95953" cy="96212"/>
      </dsp:txXfrm>
    </dsp:sp>
    <dsp:sp modelId="{F37E71DE-884E-4506-85EA-0F0891338247}">
      <dsp:nvSpPr>
        <dsp:cNvPr id="0" name=""/>
        <dsp:cNvSpPr/>
      </dsp:nvSpPr>
      <dsp:spPr>
        <a:xfrm>
          <a:off x="8088577" y="170817"/>
          <a:ext cx="646584" cy="7481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Popcorn Fridays</a:t>
          </a:r>
        </a:p>
      </dsp:txBody>
      <dsp:txXfrm>
        <a:off x="8107515" y="189755"/>
        <a:ext cx="608708" cy="710251"/>
      </dsp:txXfrm>
    </dsp:sp>
    <dsp:sp modelId="{C569BCDF-1D5C-4FA3-9294-9483F74661E6}">
      <dsp:nvSpPr>
        <dsp:cNvPr id="0" name=""/>
        <dsp:cNvSpPr/>
      </dsp:nvSpPr>
      <dsp:spPr>
        <a:xfrm>
          <a:off x="8799820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799820" y="496775"/>
        <a:ext cx="95953" cy="96212"/>
      </dsp:txXfrm>
    </dsp:sp>
    <dsp:sp modelId="{9D7B8394-AB81-463B-83AF-C2D715800B33}">
      <dsp:nvSpPr>
        <dsp:cNvPr id="0" name=""/>
        <dsp:cNvSpPr/>
      </dsp:nvSpPr>
      <dsp:spPr>
        <a:xfrm>
          <a:off x="8993795" y="-230"/>
          <a:ext cx="914399" cy="10902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Passive Ways to Financially Support</a:t>
          </a:r>
        </a:p>
      </dsp:txBody>
      <dsp:txXfrm>
        <a:off x="9020577" y="26552"/>
        <a:ext cx="860835" cy="1036659"/>
      </dsp:txXfrm>
    </dsp:sp>
    <dsp:sp modelId="{71A3D5DE-4A04-4B43-84CF-889AE9F79FEF}">
      <dsp:nvSpPr>
        <dsp:cNvPr id="0" name=""/>
        <dsp:cNvSpPr/>
      </dsp:nvSpPr>
      <dsp:spPr>
        <a:xfrm>
          <a:off x="9972853" y="464705"/>
          <a:ext cx="137075" cy="1603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972853" y="496775"/>
        <a:ext cx="95953" cy="96212"/>
      </dsp:txXfrm>
    </dsp:sp>
    <dsp:sp modelId="{06147859-40CD-42FB-A693-794F2EBBC601}">
      <dsp:nvSpPr>
        <dsp:cNvPr id="0" name=""/>
        <dsp:cNvSpPr/>
      </dsp:nvSpPr>
      <dsp:spPr>
        <a:xfrm>
          <a:off x="10166828" y="170817"/>
          <a:ext cx="646584" cy="7481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10185766" y="189755"/>
        <a:ext cx="608708" cy="71025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95" y="213462"/>
          <a:ext cx="647903" cy="6628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8171" y="232438"/>
        <a:ext cx="609951" cy="624885"/>
      </dsp:txXfrm>
    </dsp:sp>
    <dsp:sp modelId="{2A6FCB31-2156-496D-B90B-2B1AE9370204}">
      <dsp:nvSpPr>
        <dsp:cNvPr id="0" name=""/>
        <dsp:cNvSpPr/>
      </dsp:nvSpPr>
      <dsp:spPr>
        <a:xfrm>
          <a:off x="721890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1890" y="496677"/>
        <a:ext cx="96149" cy="96408"/>
      </dsp:txXfrm>
    </dsp:sp>
    <dsp:sp modelId="{ABC2C4DD-6428-4CC1-920D-725A699F57A1}">
      <dsp:nvSpPr>
        <dsp:cNvPr id="0" name=""/>
        <dsp:cNvSpPr/>
      </dsp:nvSpPr>
      <dsp:spPr>
        <a:xfrm>
          <a:off x="916261" y="185226"/>
          <a:ext cx="628557" cy="71931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934671" y="203636"/>
        <a:ext cx="591737" cy="682490"/>
      </dsp:txXfrm>
    </dsp:sp>
    <dsp:sp modelId="{15C84B96-EAB5-47B4-9E9E-4BEDDCFAF49B}">
      <dsp:nvSpPr>
        <dsp:cNvPr id="0" name=""/>
        <dsp:cNvSpPr/>
      </dsp:nvSpPr>
      <dsp:spPr>
        <a:xfrm>
          <a:off x="1609608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09608" y="496677"/>
        <a:ext cx="96149" cy="96408"/>
      </dsp:txXfrm>
    </dsp:sp>
    <dsp:sp modelId="{977CDBC9-4B90-47CB-8FDB-7C3364248F1C}">
      <dsp:nvSpPr>
        <dsp:cNvPr id="0" name=""/>
        <dsp:cNvSpPr/>
      </dsp:nvSpPr>
      <dsp:spPr>
        <a:xfrm>
          <a:off x="1803980" y="166311"/>
          <a:ext cx="646666" cy="7571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1822920" y="185251"/>
        <a:ext cx="608786" cy="719260"/>
      </dsp:txXfrm>
    </dsp:sp>
    <dsp:sp modelId="{D2FA647F-4A35-4C4B-81D3-D3DAC1EBC059}">
      <dsp:nvSpPr>
        <dsp:cNvPr id="0" name=""/>
        <dsp:cNvSpPr/>
      </dsp:nvSpPr>
      <dsp:spPr>
        <a:xfrm>
          <a:off x="2515436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515436" y="496677"/>
        <a:ext cx="96149" cy="96408"/>
      </dsp:txXfrm>
    </dsp:sp>
    <dsp:sp modelId="{233E3449-89B2-4FBB-B777-9557FD8E872D}">
      <dsp:nvSpPr>
        <dsp:cNvPr id="0" name=""/>
        <dsp:cNvSpPr/>
      </dsp:nvSpPr>
      <dsp:spPr>
        <a:xfrm>
          <a:off x="2709807" y="183010"/>
          <a:ext cx="626069" cy="72374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Events for 2023/2024 School Year</a:t>
          </a:r>
        </a:p>
      </dsp:txBody>
      <dsp:txXfrm>
        <a:off x="2728144" y="201347"/>
        <a:ext cx="589395" cy="687068"/>
      </dsp:txXfrm>
    </dsp:sp>
    <dsp:sp modelId="{2CD88E49-DFAD-42D4-BA91-F687E5D77038}">
      <dsp:nvSpPr>
        <dsp:cNvPr id="0" name=""/>
        <dsp:cNvSpPr/>
      </dsp:nvSpPr>
      <dsp:spPr>
        <a:xfrm rot="21558282">
          <a:off x="3400662" y="459122"/>
          <a:ext cx="13736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400664" y="491508"/>
        <a:ext cx="96156" cy="96408"/>
      </dsp:txXfrm>
    </dsp:sp>
    <dsp:sp modelId="{4CAE0234-B54D-448E-8217-BC35EA318EB8}">
      <dsp:nvSpPr>
        <dsp:cNvPr id="0" name=""/>
        <dsp:cNvSpPr/>
      </dsp:nvSpPr>
      <dsp:spPr>
        <a:xfrm>
          <a:off x="3595038" y="172274"/>
          <a:ext cx="624818" cy="72374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Read-A-Thon</a:t>
          </a:r>
        </a:p>
      </dsp:txBody>
      <dsp:txXfrm>
        <a:off x="3613338" y="190574"/>
        <a:ext cx="588218" cy="687142"/>
      </dsp:txXfrm>
    </dsp:sp>
    <dsp:sp modelId="{8474F59E-8F26-432E-BF95-BD877D4371D7}">
      <dsp:nvSpPr>
        <dsp:cNvPr id="0" name=""/>
        <dsp:cNvSpPr/>
      </dsp:nvSpPr>
      <dsp:spPr>
        <a:xfrm rot="41209">
          <a:off x="4284643" y="459151"/>
          <a:ext cx="13736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284644" y="491040"/>
        <a:ext cx="96156" cy="96408"/>
      </dsp:txXfrm>
    </dsp:sp>
    <dsp:sp modelId="{A5FEB431-8C96-4FEF-B45E-91703140A2C2}">
      <dsp:nvSpPr>
        <dsp:cNvPr id="0" name=""/>
        <dsp:cNvSpPr/>
      </dsp:nvSpPr>
      <dsp:spPr>
        <a:xfrm>
          <a:off x="4479019" y="174949"/>
          <a:ext cx="647903" cy="73986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Pajama Jam</a:t>
          </a:r>
        </a:p>
      </dsp:txBody>
      <dsp:txXfrm>
        <a:off x="4497995" y="193925"/>
        <a:ext cx="609951" cy="701912"/>
      </dsp:txXfrm>
    </dsp:sp>
    <dsp:sp modelId="{68465332-5BA6-4DF2-949A-B215D253ED11}">
      <dsp:nvSpPr>
        <dsp:cNvPr id="0" name=""/>
        <dsp:cNvSpPr/>
      </dsp:nvSpPr>
      <dsp:spPr>
        <a:xfrm>
          <a:off x="5191713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191713" y="496677"/>
        <a:ext cx="96149" cy="96408"/>
      </dsp:txXfrm>
    </dsp:sp>
    <dsp:sp modelId="{95B11470-3B04-495B-9DE0-F180C38CF565}">
      <dsp:nvSpPr>
        <dsp:cNvPr id="0" name=""/>
        <dsp:cNvSpPr/>
      </dsp:nvSpPr>
      <dsp:spPr>
        <a:xfrm>
          <a:off x="5386084" y="174949"/>
          <a:ext cx="647903" cy="73986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Spirit Wear </a:t>
          </a:r>
        </a:p>
      </dsp:txBody>
      <dsp:txXfrm>
        <a:off x="5405060" y="193925"/>
        <a:ext cx="609951" cy="701912"/>
      </dsp:txXfrm>
    </dsp:sp>
    <dsp:sp modelId="{790A74D7-4493-4E76-BA27-66B7964149B9}">
      <dsp:nvSpPr>
        <dsp:cNvPr id="0" name=""/>
        <dsp:cNvSpPr/>
      </dsp:nvSpPr>
      <dsp:spPr>
        <a:xfrm>
          <a:off x="6098778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098778" y="496677"/>
        <a:ext cx="96149" cy="96408"/>
      </dsp:txXfrm>
    </dsp:sp>
    <dsp:sp modelId="{660F9A05-682A-4222-956F-37C320C9F8D1}">
      <dsp:nvSpPr>
        <dsp:cNvPr id="0" name=""/>
        <dsp:cNvSpPr/>
      </dsp:nvSpPr>
      <dsp:spPr>
        <a:xfrm>
          <a:off x="6293149" y="174949"/>
          <a:ext cx="647903" cy="73986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Fall Book Fair</a:t>
          </a:r>
        </a:p>
      </dsp:txBody>
      <dsp:txXfrm>
        <a:off x="6312125" y="193925"/>
        <a:ext cx="609951" cy="701912"/>
      </dsp:txXfrm>
    </dsp:sp>
    <dsp:sp modelId="{F961EE76-1CFE-4F7B-A6AE-8DBC29A3B64F}">
      <dsp:nvSpPr>
        <dsp:cNvPr id="0" name=""/>
        <dsp:cNvSpPr/>
      </dsp:nvSpPr>
      <dsp:spPr>
        <a:xfrm>
          <a:off x="7005843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005843" y="496677"/>
        <a:ext cx="96149" cy="96408"/>
      </dsp:txXfrm>
    </dsp:sp>
    <dsp:sp modelId="{2EF5F67A-51F1-49F9-BE86-B4EC4E2B7C80}">
      <dsp:nvSpPr>
        <dsp:cNvPr id="0" name=""/>
        <dsp:cNvSpPr/>
      </dsp:nvSpPr>
      <dsp:spPr>
        <a:xfrm>
          <a:off x="7200215" y="174949"/>
          <a:ext cx="647903" cy="73986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STEAM Night</a:t>
          </a:r>
        </a:p>
      </dsp:txBody>
      <dsp:txXfrm>
        <a:off x="7219191" y="193925"/>
        <a:ext cx="609951" cy="701912"/>
      </dsp:txXfrm>
    </dsp:sp>
    <dsp:sp modelId="{C401C4DF-DD75-4EE3-B1CA-62B2D894C995}">
      <dsp:nvSpPr>
        <dsp:cNvPr id="0" name=""/>
        <dsp:cNvSpPr/>
      </dsp:nvSpPr>
      <dsp:spPr>
        <a:xfrm>
          <a:off x="7912909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912909" y="496677"/>
        <a:ext cx="96149" cy="96408"/>
      </dsp:txXfrm>
    </dsp:sp>
    <dsp:sp modelId="{F37E71DE-884E-4506-85EA-0F0891338247}">
      <dsp:nvSpPr>
        <dsp:cNvPr id="0" name=""/>
        <dsp:cNvSpPr/>
      </dsp:nvSpPr>
      <dsp:spPr>
        <a:xfrm>
          <a:off x="8107280" y="174949"/>
          <a:ext cx="647903" cy="73986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Popcorn Fridays</a:t>
          </a:r>
        </a:p>
      </dsp:txBody>
      <dsp:txXfrm>
        <a:off x="8126256" y="193925"/>
        <a:ext cx="609951" cy="701912"/>
      </dsp:txXfrm>
    </dsp:sp>
    <dsp:sp modelId="{C569BCDF-1D5C-4FA3-9294-9483F74661E6}">
      <dsp:nvSpPr>
        <dsp:cNvPr id="0" name=""/>
        <dsp:cNvSpPr/>
      </dsp:nvSpPr>
      <dsp:spPr>
        <a:xfrm>
          <a:off x="8819974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8819974" y="496677"/>
        <a:ext cx="96149" cy="96408"/>
      </dsp:txXfrm>
    </dsp:sp>
    <dsp:sp modelId="{9D7B8394-AB81-463B-83AF-C2D715800B33}">
      <dsp:nvSpPr>
        <dsp:cNvPr id="0" name=""/>
        <dsp:cNvSpPr/>
      </dsp:nvSpPr>
      <dsp:spPr>
        <a:xfrm>
          <a:off x="9014345" y="182033"/>
          <a:ext cx="624190" cy="7256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Passive Ways to Financially Support</a:t>
          </a:r>
        </a:p>
      </dsp:txBody>
      <dsp:txXfrm>
        <a:off x="9032627" y="200315"/>
        <a:ext cx="587626" cy="689131"/>
      </dsp:txXfrm>
    </dsp:sp>
    <dsp:sp modelId="{71A3D5DE-4A04-4B43-84CF-889AE9F79FEF}">
      <dsp:nvSpPr>
        <dsp:cNvPr id="0" name=""/>
        <dsp:cNvSpPr/>
      </dsp:nvSpPr>
      <dsp:spPr>
        <a:xfrm>
          <a:off x="9703326" y="464541"/>
          <a:ext cx="137355" cy="16068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703326" y="496677"/>
        <a:ext cx="96149" cy="96408"/>
      </dsp:txXfrm>
    </dsp:sp>
    <dsp:sp modelId="{06147859-40CD-42FB-A693-794F2EBBC601}">
      <dsp:nvSpPr>
        <dsp:cNvPr id="0" name=""/>
        <dsp:cNvSpPr/>
      </dsp:nvSpPr>
      <dsp:spPr>
        <a:xfrm>
          <a:off x="9897697" y="-64652"/>
          <a:ext cx="913505" cy="12190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924453" y="-37896"/>
        <a:ext cx="859993" cy="1165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7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5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1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78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8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02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9/30/23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10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hyperlink" Target="http://www.mycolumbiapta.org/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4.jpeg"/><Relationship Id="rId9" Type="http://schemas.microsoft.com/office/2007/relationships/diagramDrawing" Target="../diagrams/drawin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B65EC2C-5E72-45C4-9792-4143706AA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06C8F-8AF9-4E23-29E7-873F809E1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999" y="685799"/>
            <a:ext cx="7406374" cy="2971801"/>
          </a:xfrm>
        </p:spPr>
        <p:txBody>
          <a:bodyPr>
            <a:normAutofit/>
          </a:bodyPr>
          <a:lstStyle/>
          <a:p>
            <a:r>
              <a:rPr lang="en-US"/>
              <a:t>September General</a:t>
            </a:r>
            <a:br>
              <a:rPr lang="en-US"/>
            </a:br>
            <a:r>
              <a:rPr lang="en-US"/>
              <a:t>Membership Meeting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98C19-9AA8-ACCC-9DBA-5815B8EBC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483" y="3843867"/>
            <a:ext cx="5815690" cy="19473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Columbia Elementary PTA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Columbia Library/ Zoom Hybrid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600" dirty="0"/>
              <a:t>9/21/2023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082927D-0E75-445B-3F02-F3B95720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33" y="2184959"/>
            <a:ext cx="3152439" cy="2488082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3B6DB-4B88-4BCD-97DE-9DD16B88A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6E4CB1-2A79-49F6-8FDD-74161D0D1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F7F103-B34D-460F-A43A-1A0953D57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6EF948-AE5B-4AFD-9071-4553E2EA5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008A68-D48C-4C79-AC7D-65C0D47EA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2F0D54-7F2F-45FC-BA8B-BE63A7DA4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7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3120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545315"/>
              </p:ext>
            </p:extLst>
          </p:nvPr>
        </p:nvGraphicFramePr>
        <p:xfrm>
          <a:off x="685800" y="2234682"/>
          <a:ext cx="108203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Standing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632854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4" y="2266653"/>
            <a:ext cx="6264350" cy="698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see our website </a:t>
            </a:r>
            <a:r>
              <a:rPr lang="en-US">
                <a:hlinkClick r:id="rId7"/>
              </a:rPr>
              <a:t>www.mycolumbiapta.org</a:t>
            </a:r>
            <a:endParaRPr lang="en-US"/>
          </a:p>
          <a:p>
            <a:pPr marL="0" indent="0">
              <a:buFont typeface="Wingdings 3" panose="05040102010807070707" pitchFamily="18" charset="2"/>
              <a:buNone/>
            </a:pPr>
            <a:endParaRPr lang="en-US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Rebecca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Patricia Bai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BA13F-E14E-546E-E082-858870BCC837}"/>
              </a:ext>
            </a:extLst>
          </p:cNvPr>
          <p:cNvSpPr txBox="1"/>
          <p:nvPr/>
        </p:nvSpPr>
        <p:spPr>
          <a:xfrm>
            <a:off x="256921" y="2725012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Docent/Poetry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Amanda Andrus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 &amp; ???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Friday: ???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1B0C1-11ED-0EAA-9DAF-4EE27EC62AED}"/>
              </a:ext>
            </a:extLst>
          </p:cNvPr>
          <p:cNvSpPr txBox="1"/>
          <p:nvPr/>
        </p:nvSpPr>
        <p:spPr>
          <a:xfrm>
            <a:off x="5829109" y="2672861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2193012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Treasurer’s Report: Laura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152455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9333657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Budget Update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Reminder: Requests that require $$$- get them in early!                                    If we don’t already have money allocated in our budget for an expense, we need to vote on it at a general membership meeting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Grants- will open in November after our fundraiser so we know how much $ we have to give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Teacher’s Wallets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Vote on new Budget Line Item for 2023/2024 – Grade Level Allocation</a:t>
            </a:r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4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2023 / 2024 Events: 1</a:t>
            </a:r>
            <a:r>
              <a:rPr lang="en-US" sz="2400" baseline="30000" dirty="0"/>
              <a:t>st</a:t>
            </a:r>
            <a:r>
              <a:rPr lang="en-US" sz="2400" dirty="0"/>
              <a:t> Trimester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209820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3816906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9/29 – 10/22 Read-A-Thon Fundraiser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10/7/2023 Outdoor Classroom Clean-Up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10/19/2023 Pajama Jam 6:30pm – 8 pm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Volunteers needed for Check-In &amp; Concessions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11/13 – 11/17/2023 Book Fair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Volunteers needed for set-up after school on 11/9/2023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afternoon)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Volunteers needed for before school, after school &amp; Tue/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evening sales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11/16/2023 STEAM Night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Volunteers needed for check-in, assist with games/art, concessions?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2023 / 2024 Events : 2</a:t>
            </a:r>
            <a:r>
              <a:rPr lang="en-US" sz="2400" baseline="30000" dirty="0"/>
              <a:t>nd</a:t>
            </a:r>
            <a:r>
              <a:rPr lang="en-US" sz="2400" dirty="0"/>
              <a:t> Trimester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910911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38169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12/5/2023 Dine Out at MOD Pizza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12/14/2023 Winter Teacher Appreciation Event?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1/22 – 1/26/2024 Kindness Week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Ideas for how PTA can participate?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1/25/2024 Celebrate Diversity Night (to coincide with Kindness Week)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can we get more participation? Talent Show?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February &amp; March Art Docent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2/29/2024 Skate Night at Angle of the Winds Arena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3/14/2024 Movie Night (we changed the date since there is no school on the 15th)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520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2023 / 2024 Events : 3</a:t>
            </a:r>
            <a:r>
              <a:rPr lang="en-US" sz="2400" baseline="30000" dirty="0"/>
              <a:t>rd</a:t>
            </a:r>
            <a:r>
              <a:rPr lang="en-US" sz="2400" dirty="0"/>
              <a:t> Trimester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016877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Dine Out Night (maybe one in Feb/March @ Tapped again &amp; 1 in May/June at MOD?)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April &amp; May Art Docent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4/22 – 4/26/2024 Spring Book Fair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4/25/2024 Bingo Night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 – 5/3/2024 Poetry By Heart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5/6 – 5/10/2024 Teacher Appreciation Week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5/17/2024 VIP &amp; 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5/31/2024 Beach Day (or should we have on 6/14 which could be HS graduation day?)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10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Read-A-THON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66482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Main fundraiser of the year!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Using same company as last year to run the Read-A-Thon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Teachers- best method to hand out prizes to students?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Teachers- sign up everyone in your class (we can merge duplicate accounts if their parents also sign them up) &amp; log class reading minutes!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Community Sponsors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29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Pajama jam – Thursday, October 19</a:t>
            </a:r>
            <a:r>
              <a:rPr lang="en-US" sz="2400" baseline="30000" dirty="0"/>
              <a:t>th</a:t>
            </a:r>
            <a:r>
              <a:rPr lang="en-US" sz="2400" dirty="0"/>
              <a:t> 6:30 – 8PM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74105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44179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Concessions- we’ll be selling our own concessions this year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Costco Pizza, Chips/Granola Bars, Water/Soda/Juice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be a PTA Member to handle $$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we hand out something for free? Popcorn or Otter Pops?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 would be to utilize courtyard for concession so we don’t have the back gate open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raining, we would have concessions in covered basketball courts &amp; would need to block off access to the fields somehow?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Table at the gym entrance “checking students in” aka- making sure they have adults with them and monitoring for middle-schoolers without adults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we need any Key Club volunteers?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912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SPIRIT WEAR: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19475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95511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Sales period 10/16-10/27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Using same company as last year; updated design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AD78EA-9F74-6981-8BD9-780549869C57}"/>
              </a:ext>
            </a:extLst>
          </p:cNvPr>
          <p:cNvSpPr txBox="1">
            <a:spLocks/>
          </p:cNvSpPr>
          <p:nvPr/>
        </p:nvSpPr>
        <p:spPr>
          <a:xfrm>
            <a:off x="256921" y="3123800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/>
              <a:t>FALL BOOK </a:t>
            </a:r>
            <a:r>
              <a:rPr lang="en-US" sz="2400" dirty="0" err="1"/>
              <a:t>FAir</a:t>
            </a:r>
            <a:r>
              <a:rPr lang="en-US" sz="2400" dirty="0"/>
              <a:t>: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3740488"/>
            <a:ext cx="10481288" cy="212192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11/13 – 11/17/2023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Set-up will be on a Thursday this year due to Veteran’s Day (will likely need to be after school so we don’t disrupt any library time)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Hosting STEAM night on 11/16/2023 to help boost sales (no overlap in events)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Typically need 4+ volunteers per sales shift; must be a PTA member to handle $$</a:t>
            </a:r>
          </a:p>
        </p:txBody>
      </p:sp>
    </p:spTree>
    <p:extLst>
      <p:ext uri="{BB962C8B-B14F-4D97-AF65-F5344CB8AC3E}">
        <p14:creationId xmlns:p14="http://schemas.microsoft.com/office/powerpoint/2010/main" val="3802924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STEAM NIGHT: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4460915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204897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Thursday, 11/16/2023 6:30pm-8pm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Snohomish PUD &amp; Mathnasium sign-up to participate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 art station?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year's theme is "I am Hopeful Because…“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other activities should we have?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Concessions?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Club Volunteers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AD78EA-9F74-6981-8BD9-780549869C57}"/>
              </a:ext>
            </a:extLst>
          </p:cNvPr>
          <p:cNvSpPr txBox="1">
            <a:spLocks/>
          </p:cNvSpPr>
          <p:nvPr/>
        </p:nvSpPr>
        <p:spPr>
          <a:xfrm>
            <a:off x="1023323" y="4213763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dirty="0"/>
              <a:t>More info about Reflections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4607692"/>
            <a:ext cx="10481288" cy="18228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WSPTA art recognition program.  Reflections is an art contest that encourages creativity in these six categories: dance choreography, film production, literature, music composition, photography and visual arts. This year's theme is "I am Hopeful Because…“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Reflections entries will be due at End of November; PTA volunteers will judge the entries and select one primary &amp; one intermediate entry to submit to WSPTA</a:t>
            </a:r>
          </a:p>
        </p:txBody>
      </p:sp>
    </p:spTree>
    <p:extLst>
      <p:ext uri="{BB962C8B-B14F-4D97-AF65-F5344CB8AC3E}">
        <p14:creationId xmlns:p14="http://schemas.microsoft.com/office/powerpoint/2010/main" val="670919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Popcorn </a:t>
            </a:r>
            <a:r>
              <a:rPr lang="en-US" sz="2400" dirty="0" err="1"/>
              <a:t>fridays</a:t>
            </a:r>
            <a:r>
              <a:rPr lang="en-US" sz="2400" dirty="0"/>
              <a:t>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04601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22815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should we manage this with Running Club Fridays?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Amanda Andrus has volunteered to be Popcorn Friday coordinator; anyone want to help?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Tentative dates: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9/30/2023 (or wait until October to start these up?)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10/27/2023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12/1/2023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1/26/2024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3/1/2024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4/5/2024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5/3/2024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6/14/2024 (maybe Popsicle Friday)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0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B614-F273-F5FD-3882-5C3DA941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53" y="1616195"/>
            <a:ext cx="8534400" cy="1507067"/>
          </a:xfrm>
        </p:spPr>
        <p:txBody>
          <a:bodyPr/>
          <a:lstStyle/>
          <a:p>
            <a:r>
              <a:rPr lang="en-US" dirty="0"/>
              <a:t>Passive Ways for Support</a:t>
            </a: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8504FA3E-6F50-BBAB-80CC-179A3E3D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6791"/>
          <a:stretch/>
        </p:blipFill>
        <p:spPr>
          <a:xfrm>
            <a:off x="1034486" y="3397598"/>
            <a:ext cx="2776404" cy="9944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AA27AE-D7DB-4B92-CC10-C8682279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34" y="4258029"/>
            <a:ext cx="3655555" cy="212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ompany Matching Program">
            <a:extLst>
              <a:ext uri="{FF2B5EF4-FFF2-40B4-BE49-F238E27FC236}">
                <a16:creationId xmlns:a16="http://schemas.microsoft.com/office/drawing/2014/main" id="{6DECCD06-CAAB-38F3-4012-1413CD6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04" y="2349408"/>
            <a:ext cx="3051459" cy="1697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C97ADD-FFD4-BB81-AEA0-9BE2EE95053B}"/>
              </a:ext>
            </a:extLst>
          </p:cNvPr>
          <p:cNvSpPr txBox="1"/>
          <p:nvPr/>
        </p:nvSpPr>
        <p:spPr>
          <a:xfrm>
            <a:off x="1493926" y="2886051"/>
            <a:ext cx="18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 Tops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264B6-3455-888A-E6B2-6491E613FB43}"/>
              </a:ext>
            </a:extLst>
          </p:cNvPr>
          <p:cNvSpPr txBox="1"/>
          <p:nvPr/>
        </p:nvSpPr>
        <p:spPr>
          <a:xfrm>
            <a:off x="5241977" y="3734738"/>
            <a:ext cx="26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Fred Meyer Rewards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191B1B-535F-5843-8B29-E16D999D2841}"/>
              </a:ext>
            </a:extLst>
          </p:cNvPr>
          <p:cNvSpPr txBox="1"/>
          <p:nvPr/>
        </p:nvSpPr>
        <p:spPr>
          <a:xfrm>
            <a:off x="8641540" y="1890406"/>
            <a:ext cx="285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Corporate Match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47C211-3D0F-3E9F-11D8-C41A3F3A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40400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48538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6244-79AA-9B9D-2481-9BE1724B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47" y="5635292"/>
            <a:ext cx="8534400" cy="923330"/>
          </a:xfrm>
        </p:spPr>
        <p:txBody>
          <a:bodyPr/>
          <a:lstStyle/>
          <a:p>
            <a:r>
              <a:rPr lang="en-US" dirty="0"/>
              <a:t>Please sign in on </a:t>
            </a:r>
            <a:r>
              <a:rPr lang="en-US"/>
              <a:t>the sign-in sheet</a:t>
            </a:r>
            <a:endParaRPr lang="en-US" dirty="0"/>
          </a:p>
        </p:txBody>
      </p:sp>
      <p:pic>
        <p:nvPicPr>
          <p:cNvPr id="2050" name="Picture 2" descr="Meridian Street &gt; Sign Me Up Page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7" y="1968230"/>
            <a:ext cx="42941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832F6F-E81E-5CA5-5DC8-28957DF59923}"/>
              </a:ext>
            </a:extLst>
          </p:cNvPr>
          <p:cNvSpPr txBox="1"/>
          <p:nvPr/>
        </p:nvSpPr>
        <p:spPr>
          <a:xfrm>
            <a:off x="5418033" y="4320605"/>
            <a:ext cx="5621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Looking for more involvement? We’re looking for the following:</a:t>
            </a:r>
          </a:p>
          <a:p>
            <a:r>
              <a:rPr lang="en-US" dirty="0"/>
              <a:t>	Popcorn Friday Committee</a:t>
            </a:r>
          </a:p>
          <a:p>
            <a:r>
              <a:rPr lang="en-US" dirty="0"/>
              <a:t>	Teacher Appreciation Committee 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4991515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8D2FF03-12F2-0075-D42E-651776627990}"/>
              </a:ext>
            </a:extLst>
          </p:cNvPr>
          <p:cNvSpPr txBox="1"/>
          <p:nvPr/>
        </p:nvSpPr>
        <p:spPr>
          <a:xfrm>
            <a:off x="5418033" y="1968230"/>
            <a:ext cx="5621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don’t have to be a PTA member to volunteer; remember to sign up as a volunteer thru MSD.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5418033" y="3282917"/>
            <a:ext cx="562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will take what you can give. You can give what you want. There is a role for everyone. </a:t>
            </a:r>
          </a:p>
        </p:txBody>
      </p:sp>
    </p:spTree>
    <p:extLst>
      <p:ext uri="{BB962C8B-B14F-4D97-AF65-F5344CB8AC3E}">
        <p14:creationId xmlns:p14="http://schemas.microsoft.com/office/powerpoint/2010/main" val="403904382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2027</TotalTime>
  <Words>1390</Words>
  <Application>Microsoft Macintosh PowerPoint</Application>
  <PresentationFormat>Widescreen</PresentationFormat>
  <Paragraphs>282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Slice</vt:lpstr>
      <vt:lpstr>September General Membership Meeting </vt:lpstr>
      <vt:lpstr>Agenda</vt:lpstr>
      <vt:lpstr>Standing Rules</vt:lpstr>
      <vt:lpstr>Treasurer’s Report: Laura </vt:lpstr>
      <vt:lpstr>2023 / 2024 Events: 1st Trimester</vt:lpstr>
      <vt:lpstr>2023 / 2024 Events : 2nd Trimester</vt:lpstr>
      <vt:lpstr>2023 / 2024 Events : 3rd Trimester</vt:lpstr>
      <vt:lpstr>Read-A-THON</vt:lpstr>
      <vt:lpstr>Pajama jam – Thursday, October 19th 6:30 – 8PM</vt:lpstr>
      <vt:lpstr>SPIRIT WEAR: </vt:lpstr>
      <vt:lpstr>STEAM NIGHT: </vt:lpstr>
      <vt:lpstr>Popcorn fridays: </vt:lpstr>
      <vt:lpstr>Passive Ways for Support</vt:lpstr>
      <vt:lpstr>Please sign in on the sign-in sheet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Elem PTA</dc:title>
  <dc:creator>Becky Marlowe</dc:creator>
  <cp:lastModifiedBy>Quan Dau</cp:lastModifiedBy>
  <cp:revision>26</cp:revision>
  <dcterms:created xsi:type="dcterms:W3CDTF">2022-09-12T04:35:30Z</dcterms:created>
  <dcterms:modified xsi:type="dcterms:W3CDTF">2023-09-30T15:46:26Z</dcterms:modified>
</cp:coreProperties>
</file>