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64" r:id="rId3"/>
    <p:sldId id="267" r:id="rId4"/>
    <p:sldId id="266" r:id="rId5"/>
    <p:sldId id="268" r:id="rId6"/>
    <p:sldId id="269" r:id="rId7"/>
    <p:sldId id="271" r:id="rId8"/>
    <p:sldId id="273" r:id="rId9"/>
    <p:sldId id="274" r:id="rId10"/>
    <p:sldId id="275" r:id="rId11"/>
    <p:sldId id="276" r:id="rId12"/>
    <p:sldId id="258" r:id="rId13"/>
    <p:sldId id="26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cky Marlowe" initials="BM" lastIdx="1" clrIdx="0">
    <p:extLst>
      <p:ext uri="{19B8F6BF-5375-455C-9EA6-DF929625EA0E}">
        <p15:presenceInfo xmlns:p15="http://schemas.microsoft.com/office/powerpoint/2012/main" userId="68c71cd2b2e50a9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24" autoAdjust="0"/>
    <p:restoredTop sz="94660"/>
  </p:normalViewPr>
  <p:slideViewPr>
    <p:cSldViewPr snapToGrid="0">
      <p:cViewPr varScale="1">
        <p:scale>
          <a:sx n="143" d="100"/>
          <a:sy n="143" d="100"/>
        </p:scale>
        <p:origin x="240"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D92A4E-1F3D-4CAF-B100-957FB04E15CE}"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n-US"/>
        </a:p>
      </dgm:t>
    </dgm:pt>
    <dgm:pt modelId="{9F481AA5-94F3-4964-8FE7-39E17E1C1897}">
      <dgm:prSet/>
      <dgm:spPr/>
      <dgm:t>
        <a:bodyPr/>
        <a:lstStyle/>
        <a:p>
          <a:r>
            <a:rPr lang="en-US"/>
            <a:t>Welcome</a:t>
          </a:r>
        </a:p>
      </dgm:t>
    </dgm:pt>
    <dgm:pt modelId="{EE744D82-CE1C-4C6A-8FB1-A3ECA506C393}" type="parTrans" cxnId="{15A2FC1D-30D1-47B2-B0B5-7DCE0505C4C5}">
      <dgm:prSet/>
      <dgm:spPr/>
      <dgm:t>
        <a:bodyPr/>
        <a:lstStyle/>
        <a:p>
          <a:endParaRPr lang="en-US"/>
        </a:p>
      </dgm:t>
    </dgm:pt>
    <dgm:pt modelId="{2312E6BA-3F05-404A-8FDB-CF29847C5F71}" type="sibTrans" cxnId="{15A2FC1D-30D1-47B2-B0B5-7DCE0505C4C5}">
      <dgm:prSet/>
      <dgm:spPr/>
      <dgm:t>
        <a:bodyPr/>
        <a:lstStyle/>
        <a:p>
          <a:endParaRPr lang="en-US"/>
        </a:p>
      </dgm:t>
    </dgm:pt>
    <dgm:pt modelId="{20F2A1BE-746E-494E-98CA-F0A0A30DBED7}">
      <dgm:prSet/>
      <dgm:spPr/>
      <dgm:t>
        <a:bodyPr/>
        <a:lstStyle/>
        <a:p>
          <a:r>
            <a:rPr lang="en-US" dirty="0"/>
            <a:t>Standing Rules / Board Members / Committee Chairs</a:t>
          </a:r>
        </a:p>
      </dgm:t>
    </dgm:pt>
    <dgm:pt modelId="{FAD941C2-DBD7-4640-A116-E660DD195F41}" type="parTrans" cxnId="{9DC815ED-6E4D-451E-A774-2D3DC64F16AE}">
      <dgm:prSet/>
      <dgm:spPr/>
      <dgm:t>
        <a:bodyPr/>
        <a:lstStyle/>
        <a:p>
          <a:endParaRPr lang="en-US"/>
        </a:p>
      </dgm:t>
    </dgm:pt>
    <dgm:pt modelId="{384BCC69-F8E6-4BD0-A977-601EB5AC6DCB}" type="sibTrans" cxnId="{9DC815ED-6E4D-451E-A774-2D3DC64F16AE}">
      <dgm:prSet/>
      <dgm:spPr/>
      <dgm:t>
        <a:bodyPr/>
        <a:lstStyle/>
        <a:p>
          <a:endParaRPr lang="en-US"/>
        </a:p>
      </dgm:t>
    </dgm:pt>
    <dgm:pt modelId="{9EEA147F-EB97-452A-BCEA-32386D84DA5E}">
      <dgm:prSet/>
      <dgm:spPr/>
      <dgm:t>
        <a:bodyPr/>
        <a:lstStyle/>
        <a:p>
          <a:r>
            <a:rPr lang="en-US"/>
            <a:t>Treasurer’s Report</a:t>
          </a:r>
        </a:p>
      </dgm:t>
    </dgm:pt>
    <dgm:pt modelId="{DAAF267A-5407-4920-9C5C-0F9F4F45CA29}" type="parTrans" cxnId="{D7E8F00A-F763-4A74-8E4A-60A295F30971}">
      <dgm:prSet/>
      <dgm:spPr/>
      <dgm:t>
        <a:bodyPr/>
        <a:lstStyle/>
        <a:p>
          <a:endParaRPr lang="en-US"/>
        </a:p>
      </dgm:t>
    </dgm:pt>
    <dgm:pt modelId="{FA50F1FD-4C64-41B8-B83F-89267DCD6BE0}" type="sibTrans" cxnId="{D7E8F00A-F763-4A74-8E4A-60A295F30971}">
      <dgm:prSet/>
      <dgm:spPr/>
      <dgm:t>
        <a:bodyPr/>
        <a:lstStyle/>
        <a:p>
          <a:endParaRPr lang="en-US"/>
        </a:p>
      </dgm:t>
    </dgm:pt>
    <dgm:pt modelId="{7A4A0973-15B1-422B-86D9-FAC56138CB72}">
      <dgm:prSet/>
      <dgm:spPr/>
      <dgm:t>
        <a:bodyPr/>
        <a:lstStyle/>
        <a:p>
          <a:r>
            <a:rPr lang="en-US"/>
            <a:t>Events for 2023/2024 School Year</a:t>
          </a:r>
        </a:p>
      </dgm:t>
    </dgm:pt>
    <dgm:pt modelId="{35E3445A-5136-476D-96AE-C6880BA089CA}" type="parTrans" cxnId="{ADFD4085-9FF6-4BA6-8CF2-DF9B6A1D9485}">
      <dgm:prSet/>
      <dgm:spPr/>
      <dgm:t>
        <a:bodyPr/>
        <a:lstStyle/>
        <a:p>
          <a:endParaRPr lang="en-US"/>
        </a:p>
      </dgm:t>
    </dgm:pt>
    <dgm:pt modelId="{AADA1FE8-9B1A-43E4-B088-ED4B6B94D647}" type="sibTrans" cxnId="{ADFD4085-9FF6-4BA6-8CF2-DF9B6A1D9485}">
      <dgm:prSet/>
      <dgm:spPr/>
      <dgm:t>
        <a:bodyPr/>
        <a:lstStyle/>
        <a:p>
          <a:endParaRPr lang="en-US"/>
        </a:p>
      </dgm:t>
    </dgm:pt>
    <dgm:pt modelId="{E24DBA5A-65E9-4F93-AB25-080C5957F149}">
      <dgm:prSet/>
      <dgm:spPr/>
      <dgm:t>
        <a:bodyPr/>
        <a:lstStyle/>
        <a:p>
          <a:r>
            <a:rPr lang="en-US" dirty="0"/>
            <a:t>Read-A-Thon Update</a:t>
          </a:r>
        </a:p>
      </dgm:t>
    </dgm:pt>
    <dgm:pt modelId="{01857802-17F9-4BA6-A532-2803B27EE501}" type="parTrans" cxnId="{BF35980E-CB2A-4BFE-AF4F-20E96A2C2818}">
      <dgm:prSet/>
      <dgm:spPr/>
      <dgm:t>
        <a:bodyPr/>
        <a:lstStyle/>
        <a:p>
          <a:endParaRPr lang="en-US"/>
        </a:p>
      </dgm:t>
    </dgm:pt>
    <dgm:pt modelId="{5AF278F6-5F64-4377-8744-99CFE6B9076B}" type="sibTrans" cxnId="{BF35980E-CB2A-4BFE-AF4F-20E96A2C2818}">
      <dgm:prSet/>
      <dgm:spPr/>
      <dgm:t>
        <a:bodyPr/>
        <a:lstStyle/>
        <a:p>
          <a:endParaRPr lang="en-US"/>
        </a:p>
      </dgm:t>
    </dgm:pt>
    <dgm:pt modelId="{7600A0A8-AAE2-4BB4-B583-02A4936C4D0F}">
      <dgm:prSet/>
      <dgm:spPr/>
      <dgm:t>
        <a:bodyPr/>
        <a:lstStyle/>
        <a:p>
          <a:r>
            <a:rPr lang="en-US" dirty="0"/>
            <a:t>Pajama Jam Update</a:t>
          </a:r>
        </a:p>
      </dgm:t>
    </dgm:pt>
    <dgm:pt modelId="{425B040A-627E-401C-A978-442C096B5468}" type="parTrans" cxnId="{221333C9-5330-493D-AFC5-9C3314A7C78E}">
      <dgm:prSet/>
      <dgm:spPr/>
      <dgm:t>
        <a:bodyPr/>
        <a:lstStyle/>
        <a:p>
          <a:endParaRPr lang="en-US"/>
        </a:p>
      </dgm:t>
    </dgm:pt>
    <dgm:pt modelId="{154A6437-1A88-499B-9DB8-7E8604545EE3}" type="sibTrans" cxnId="{221333C9-5330-493D-AFC5-9C3314A7C78E}">
      <dgm:prSet/>
      <dgm:spPr/>
      <dgm:t>
        <a:bodyPr/>
        <a:lstStyle/>
        <a:p>
          <a:endParaRPr lang="en-US"/>
        </a:p>
      </dgm:t>
    </dgm:pt>
    <dgm:pt modelId="{A4124FD7-8E0D-4350-B12E-98F054D3E68F}">
      <dgm:prSet/>
      <dgm:spPr/>
      <dgm:t>
        <a:bodyPr/>
        <a:lstStyle/>
        <a:p>
          <a:r>
            <a:rPr lang="en-US"/>
            <a:t>Spirit Wear </a:t>
          </a:r>
        </a:p>
      </dgm:t>
    </dgm:pt>
    <dgm:pt modelId="{FB8B0890-073D-4372-98FB-B003C9BBE897}" type="parTrans" cxnId="{199DD4AB-E2C4-47E6-809B-60D62C808F53}">
      <dgm:prSet/>
      <dgm:spPr/>
      <dgm:t>
        <a:bodyPr/>
        <a:lstStyle/>
        <a:p>
          <a:endParaRPr lang="en-US"/>
        </a:p>
      </dgm:t>
    </dgm:pt>
    <dgm:pt modelId="{F5CCC443-31CB-446A-B7AE-35225D431FBD}" type="sibTrans" cxnId="{199DD4AB-E2C4-47E6-809B-60D62C808F53}">
      <dgm:prSet/>
      <dgm:spPr/>
      <dgm:t>
        <a:bodyPr/>
        <a:lstStyle/>
        <a:p>
          <a:endParaRPr lang="en-US"/>
        </a:p>
      </dgm:t>
    </dgm:pt>
    <dgm:pt modelId="{2C1F151B-7BB7-4B9F-A7EE-D92D3C2E7B6F}">
      <dgm:prSet/>
      <dgm:spPr/>
      <dgm:t>
        <a:bodyPr/>
        <a:lstStyle/>
        <a:p>
          <a:r>
            <a:rPr lang="en-US"/>
            <a:t>Fall Book Fair</a:t>
          </a:r>
        </a:p>
      </dgm:t>
    </dgm:pt>
    <dgm:pt modelId="{7FB1C700-C9F5-4181-84C8-4F559CD21397}" type="parTrans" cxnId="{1FB53521-7237-4859-AB53-1F19AE332303}">
      <dgm:prSet/>
      <dgm:spPr/>
      <dgm:t>
        <a:bodyPr/>
        <a:lstStyle/>
        <a:p>
          <a:endParaRPr lang="en-US"/>
        </a:p>
      </dgm:t>
    </dgm:pt>
    <dgm:pt modelId="{A3F7511D-EA29-43AA-B853-721C578B8D1D}" type="sibTrans" cxnId="{1FB53521-7237-4859-AB53-1F19AE332303}">
      <dgm:prSet/>
      <dgm:spPr/>
      <dgm:t>
        <a:bodyPr/>
        <a:lstStyle/>
        <a:p>
          <a:endParaRPr lang="en-US"/>
        </a:p>
      </dgm:t>
    </dgm:pt>
    <dgm:pt modelId="{FD268591-68D6-4751-B0CA-6994F1069D38}">
      <dgm:prSet/>
      <dgm:spPr/>
      <dgm:t>
        <a:bodyPr/>
        <a:lstStyle/>
        <a:p>
          <a:r>
            <a:rPr lang="en-US" dirty="0"/>
            <a:t>STEAM Night</a:t>
          </a:r>
        </a:p>
      </dgm:t>
    </dgm:pt>
    <dgm:pt modelId="{DCA2BBC7-A63B-48F8-BA78-7CD6BC7EDBC1}" type="parTrans" cxnId="{31DD5E7C-535E-474E-9E32-86BE376D42FC}">
      <dgm:prSet/>
      <dgm:spPr/>
      <dgm:t>
        <a:bodyPr/>
        <a:lstStyle/>
        <a:p>
          <a:endParaRPr lang="en-US"/>
        </a:p>
      </dgm:t>
    </dgm:pt>
    <dgm:pt modelId="{43328E7F-1357-4D89-ADD8-D3C76787DCDF}" type="sibTrans" cxnId="{31DD5E7C-535E-474E-9E32-86BE376D42FC}">
      <dgm:prSet/>
      <dgm:spPr/>
      <dgm:t>
        <a:bodyPr/>
        <a:lstStyle/>
        <a:p>
          <a:endParaRPr lang="en-US"/>
        </a:p>
      </dgm:t>
    </dgm:pt>
    <dgm:pt modelId="{250373F7-3946-45F6-A46C-D5C208561381}">
      <dgm:prSet/>
      <dgm:spPr/>
      <dgm:t>
        <a:bodyPr/>
        <a:lstStyle/>
        <a:p>
          <a:r>
            <a:rPr lang="en-US" dirty="0"/>
            <a:t>Passive Ways to Financially Support</a:t>
          </a:r>
        </a:p>
      </dgm:t>
    </dgm:pt>
    <dgm:pt modelId="{65732E37-9378-4BAB-9E0C-948E2D0A7C49}" type="parTrans" cxnId="{D6617B75-EA83-4292-B51F-98F562E927A2}">
      <dgm:prSet/>
      <dgm:spPr/>
      <dgm:t>
        <a:bodyPr/>
        <a:lstStyle/>
        <a:p>
          <a:endParaRPr lang="en-US"/>
        </a:p>
      </dgm:t>
    </dgm:pt>
    <dgm:pt modelId="{D1B56459-163B-4039-B585-C61DAC7716F8}" type="sibTrans" cxnId="{D6617B75-EA83-4292-B51F-98F562E927A2}">
      <dgm:prSet/>
      <dgm:spPr/>
      <dgm:t>
        <a:bodyPr/>
        <a:lstStyle/>
        <a:p>
          <a:endParaRPr lang="en-US"/>
        </a:p>
      </dgm:t>
    </dgm:pt>
    <dgm:pt modelId="{4D116A65-B345-42ED-9705-8195E091702E}">
      <dgm:prSet/>
      <dgm:spPr/>
      <dgm:t>
        <a:bodyPr/>
        <a:lstStyle/>
        <a:p>
          <a:r>
            <a:rPr lang="en-US"/>
            <a:t>Ways to be Involved</a:t>
          </a:r>
        </a:p>
      </dgm:t>
    </dgm:pt>
    <dgm:pt modelId="{08A92E55-C1F4-47F1-9D27-2CF67FAB2478}" type="parTrans" cxnId="{DDF595A2-226A-47C4-A6BD-33D50CCE5A3F}">
      <dgm:prSet/>
      <dgm:spPr/>
      <dgm:t>
        <a:bodyPr/>
        <a:lstStyle/>
        <a:p>
          <a:endParaRPr lang="en-US"/>
        </a:p>
      </dgm:t>
    </dgm:pt>
    <dgm:pt modelId="{C79F785C-A7EB-4A0E-90BC-43A3EFA287EE}" type="sibTrans" cxnId="{DDF595A2-226A-47C4-A6BD-33D50CCE5A3F}">
      <dgm:prSet/>
      <dgm:spPr/>
      <dgm:t>
        <a:bodyPr/>
        <a:lstStyle/>
        <a:p>
          <a:endParaRPr lang="en-US"/>
        </a:p>
      </dgm:t>
    </dgm:pt>
    <dgm:pt modelId="{198C3066-AEF2-4C69-812A-1998DCCA326F}">
      <dgm:prSet/>
      <dgm:spPr/>
      <dgm:t>
        <a:bodyPr/>
        <a:lstStyle/>
        <a:p>
          <a:r>
            <a:rPr lang="en-US" dirty="0"/>
            <a:t>Popcorn Monday</a:t>
          </a:r>
        </a:p>
      </dgm:t>
    </dgm:pt>
    <dgm:pt modelId="{6193C499-BCF2-41EB-93EB-4CE234BFC2BE}" type="sibTrans" cxnId="{F783CDF0-A26A-469C-96D2-3EFB9FB70FB3}">
      <dgm:prSet/>
      <dgm:spPr/>
      <dgm:t>
        <a:bodyPr/>
        <a:lstStyle/>
        <a:p>
          <a:endParaRPr lang="en-US"/>
        </a:p>
      </dgm:t>
    </dgm:pt>
    <dgm:pt modelId="{C356A6DC-4A5E-46BF-81F5-391DB452C04F}" type="parTrans" cxnId="{F783CDF0-A26A-469C-96D2-3EFB9FB70FB3}">
      <dgm:prSet/>
      <dgm:spPr/>
      <dgm:t>
        <a:bodyPr/>
        <a:lstStyle/>
        <a:p>
          <a:endParaRPr lang="en-US"/>
        </a:p>
      </dgm:t>
    </dgm:pt>
    <dgm:pt modelId="{FB8E79F4-683B-42F0-BA6E-DE2E6A6DF07B}" type="pres">
      <dgm:prSet presAssocID="{BFD92A4E-1F3D-4CAF-B100-957FB04E15CE}" presName="linear" presStyleCnt="0">
        <dgm:presLayoutVars>
          <dgm:animLvl val="lvl"/>
          <dgm:resizeHandles val="exact"/>
        </dgm:presLayoutVars>
      </dgm:prSet>
      <dgm:spPr/>
    </dgm:pt>
    <dgm:pt modelId="{A33A61C7-B7BD-47B8-9FFD-392A1303A273}" type="pres">
      <dgm:prSet presAssocID="{9F481AA5-94F3-4964-8FE7-39E17E1C1897}" presName="parentText" presStyleLbl="node1" presStyleIdx="0" presStyleCnt="12">
        <dgm:presLayoutVars>
          <dgm:chMax val="0"/>
          <dgm:bulletEnabled val="1"/>
        </dgm:presLayoutVars>
      </dgm:prSet>
      <dgm:spPr/>
    </dgm:pt>
    <dgm:pt modelId="{AAB95009-37C2-478E-9E2D-6C53894EE08E}" type="pres">
      <dgm:prSet presAssocID="{2312E6BA-3F05-404A-8FDB-CF29847C5F71}" presName="spacer" presStyleCnt="0"/>
      <dgm:spPr/>
    </dgm:pt>
    <dgm:pt modelId="{667D35C9-93F3-4146-B3E9-CDE232E9B267}" type="pres">
      <dgm:prSet presAssocID="{20F2A1BE-746E-494E-98CA-F0A0A30DBED7}" presName="parentText" presStyleLbl="node1" presStyleIdx="1" presStyleCnt="12">
        <dgm:presLayoutVars>
          <dgm:chMax val="0"/>
          <dgm:bulletEnabled val="1"/>
        </dgm:presLayoutVars>
      </dgm:prSet>
      <dgm:spPr/>
    </dgm:pt>
    <dgm:pt modelId="{E31D554F-0024-4960-8C4F-24B91F99EA1C}" type="pres">
      <dgm:prSet presAssocID="{384BCC69-F8E6-4BD0-A977-601EB5AC6DCB}" presName="spacer" presStyleCnt="0"/>
      <dgm:spPr/>
    </dgm:pt>
    <dgm:pt modelId="{5E7693FD-F615-422D-A5A2-0251EA1FCB00}" type="pres">
      <dgm:prSet presAssocID="{9EEA147F-EB97-452A-BCEA-32386D84DA5E}" presName="parentText" presStyleLbl="node1" presStyleIdx="2" presStyleCnt="12">
        <dgm:presLayoutVars>
          <dgm:chMax val="0"/>
          <dgm:bulletEnabled val="1"/>
        </dgm:presLayoutVars>
      </dgm:prSet>
      <dgm:spPr/>
    </dgm:pt>
    <dgm:pt modelId="{B34068B0-97FD-4CCD-B466-F32157EFE3E3}" type="pres">
      <dgm:prSet presAssocID="{FA50F1FD-4C64-41B8-B83F-89267DCD6BE0}" presName="spacer" presStyleCnt="0"/>
      <dgm:spPr/>
    </dgm:pt>
    <dgm:pt modelId="{D6351B9A-0F8A-4932-9DAB-4A1D39F94128}" type="pres">
      <dgm:prSet presAssocID="{7A4A0973-15B1-422B-86D9-FAC56138CB72}" presName="parentText" presStyleLbl="node1" presStyleIdx="3" presStyleCnt="12">
        <dgm:presLayoutVars>
          <dgm:chMax val="0"/>
          <dgm:bulletEnabled val="1"/>
        </dgm:presLayoutVars>
      </dgm:prSet>
      <dgm:spPr/>
    </dgm:pt>
    <dgm:pt modelId="{595522E4-E8B5-4C5D-816E-6261DF7E2E8B}" type="pres">
      <dgm:prSet presAssocID="{AADA1FE8-9B1A-43E4-B088-ED4B6B94D647}" presName="spacer" presStyleCnt="0"/>
      <dgm:spPr/>
    </dgm:pt>
    <dgm:pt modelId="{4F0CC9D5-6B4C-4530-9601-E90E394E21AA}" type="pres">
      <dgm:prSet presAssocID="{E24DBA5A-65E9-4F93-AB25-080C5957F149}" presName="parentText" presStyleLbl="node1" presStyleIdx="4" presStyleCnt="12">
        <dgm:presLayoutVars>
          <dgm:chMax val="0"/>
          <dgm:bulletEnabled val="1"/>
        </dgm:presLayoutVars>
      </dgm:prSet>
      <dgm:spPr/>
    </dgm:pt>
    <dgm:pt modelId="{67D55077-BED6-41D3-A167-6C6506B6B0E5}" type="pres">
      <dgm:prSet presAssocID="{5AF278F6-5F64-4377-8744-99CFE6B9076B}" presName="spacer" presStyleCnt="0"/>
      <dgm:spPr/>
    </dgm:pt>
    <dgm:pt modelId="{1B4860D7-7B5B-4D5A-B250-529C338EE6D7}" type="pres">
      <dgm:prSet presAssocID="{7600A0A8-AAE2-4BB4-B583-02A4936C4D0F}" presName="parentText" presStyleLbl="node1" presStyleIdx="5" presStyleCnt="12">
        <dgm:presLayoutVars>
          <dgm:chMax val="0"/>
          <dgm:bulletEnabled val="1"/>
        </dgm:presLayoutVars>
      </dgm:prSet>
      <dgm:spPr/>
    </dgm:pt>
    <dgm:pt modelId="{C6F21063-4049-4EFC-BF24-1F7A8ACD4320}" type="pres">
      <dgm:prSet presAssocID="{154A6437-1A88-499B-9DB8-7E8604545EE3}" presName="spacer" presStyleCnt="0"/>
      <dgm:spPr/>
    </dgm:pt>
    <dgm:pt modelId="{0F9DD5B9-4CAA-47A5-87E4-7E18695E142B}" type="pres">
      <dgm:prSet presAssocID="{A4124FD7-8E0D-4350-B12E-98F054D3E68F}" presName="parentText" presStyleLbl="node1" presStyleIdx="6" presStyleCnt="12">
        <dgm:presLayoutVars>
          <dgm:chMax val="0"/>
          <dgm:bulletEnabled val="1"/>
        </dgm:presLayoutVars>
      </dgm:prSet>
      <dgm:spPr/>
    </dgm:pt>
    <dgm:pt modelId="{7010F4FC-5D99-4064-B799-A08483F6D523}" type="pres">
      <dgm:prSet presAssocID="{F5CCC443-31CB-446A-B7AE-35225D431FBD}" presName="spacer" presStyleCnt="0"/>
      <dgm:spPr/>
    </dgm:pt>
    <dgm:pt modelId="{F2C674E0-990F-4051-ADF8-15C6A285992B}" type="pres">
      <dgm:prSet presAssocID="{2C1F151B-7BB7-4B9F-A7EE-D92D3C2E7B6F}" presName="parentText" presStyleLbl="node1" presStyleIdx="7" presStyleCnt="12">
        <dgm:presLayoutVars>
          <dgm:chMax val="0"/>
          <dgm:bulletEnabled val="1"/>
        </dgm:presLayoutVars>
      </dgm:prSet>
      <dgm:spPr/>
    </dgm:pt>
    <dgm:pt modelId="{D8B7B9FE-7901-4F9F-8637-96FB219CDD42}" type="pres">
      <dgm:prSet presAssocID="{A3F7511D-EA29-43AA-B853-721C578B8D1D}" presName="spacer" presStyleCnt="0"/>
      <dgm:spPr/>
    </dgm:pt>
    <dgm:pt modelId="{3C9E69A3-F2F0-44C4-A487-73702DA66A62}" type="pres">
      <dgm:prSet presAssocID="{FD268591-68D6-4751-B0CA-6994F1069D38}" presName="parentText" presStyleLbl="node1" presStyleIdx="8" presStyleCnt="12">
        <dgm:presLayoutVars>
          <dgm:chMax val="0"/>
          <dgm:bulletEnabled val="1"/>
        </dgm:presLayoutVars>
      </dgm:prSet>
      <dgm:spPr/>
    </dgm:pt>
    <dgm:pt modelId="{E1668BEB-3F21-462C-82AC-81C93278B4CA}" type="pres">
      <dgm:prSet presAssocID="{43328E7F-1357-4D89-ADD8-D3C76787DCDF}" presName="spacer" presStyleCnt="0"/>
      <dgm:spPr/>
    </dgm:pt>
    <dgm:pt modelId="{2818D1B6-ED18-4988-8B4E-903FDF349514}" type="pres">
      <dgm:prSet presAssocID="{198C3066-AEF2-4C69-812A-1998DCCA326F}" presName="parentText" presStyleLbl="node1" presStyleIdx="9" presStyleCnt="12">
        <dgm:presLayoutVars>
          <dgm:chMax val="0"/>
          <dgm:bulletEnabled val="1"/>
        </dgm:presLayoutVars>
      </dgm:prSet>
      <dgm:spPr/>
    </dgm:pt>
    <dgm:pt modelId="{C2E0D7DD-E4B6-4917-B24A-D0B7AADE71D6}" type="pres">
      <dgm:prSet presAssocID="{6193C499-BCF2-41EB-93EB-4CE234BFC2BE}" presName="spacer" presStyleCnt="0"/>
      <dgm:spPr/>
    </dgm:pt>
    <dgm:pt modelId="{D189B9AC-29E2-4781-B911-8A1E6C5EF4DD}" type="pres">
      <dgm:prSet presAssocID="{250373F7-3946-45F6-A46C-D5C208561381}" presName="parentText" presStyleLbl="node1" presStyleIdx="10" presStyleCnt="12">
        <dgm:presLayoutVars>
          <dgm:chMax val="0"/>
          <dgm:bulletEnabled val="1"/>
        </dgm:presLayoutVars>
      </dgm:prSet>
      <dgm:spPr/>
    </dgm:pt>
    <dgm:pt modelId="{98DB9BC9-6B82-4830-9267-582462C36A2C}" type="pres">
      <dgm:prSet presAssocID="{D1B56459-163B-4039-B585-C61DAC7716F8}" presName="spacer" presStyleCnt="0"/>
      <dgm:spPr/>
    </dgm:pt>
    <dgm:pt modelId="{37377169-B72B-47AD-B704-B1C93ED53E4A}" type="pres">
      <dgm:prSet presAssocID="{4D116A65-B345-42ED-9705-8195E091702E}" presName="parentText" presStyleLbl="node1" presStyleIdx="11" presStyleCnt="12">
        <dgm:presLayoutVars>
          <dgm:chMax val="0"/>
          <dgm:bulletEnabled val="1"/>
        </dgm:presLayoutVars>
      </dgm:prSet>
      <dgm:spPr/>
    </dgm:pt>
  </dgm:ptLst>
  <dgm:cxnLst>
    <dgm:cxn modelId="{B4635E02-2E6F-4AB9-8D17-9966E6F2C90F}" type="presOf" srcId="{7A4A0973-15B1-422B-86D9-FAC56138CB72}" destId="{D6351B9A-0F8A-4932-9DAB-4A1D39F94128}" srcOrd="0" destOrd="0" presId="urn:microsoft.com/office/officeart/2005/8/layout/vList2"/>
    <dgm:cxn modelId="{D7E8F00A-F763-4A74-8E4A-60A295F30971}" srcId="{BFD92A4E-1F3D-4CAF-B100-957FB04E15CE}" destId="{9EEA147F-EB97-452A-BCEA-32386D84DA5E}" srcOrd="2" destOrd="0" parTransId="{DAAF267A-5407-4920-9C5C-0F9F4F45CA29}" sibTransId="{FA50F1FD-4C64-41B8-B83F-89267DCD6BE0}"/>
    <dgm:cxn modelId="{BF35980E-CB2A-4BFE-AF4F-20E96A2C2818}" srcId="{BFD92A4E-1F3D-4CAF-B100-957FB04E15CE}" destId="{E24DBA5A-65E9-4F93-AB25-080C5957F149}" srcOrd="4" destOrd="0" parTransId="{01857802-17F9-4BA6-A532-2803B27EE501}" sibTransId="{5AF278F6-5F64-4377-8744-99CFE6B9076B}"/>
    <dgm:cxn modelId="{15A2FC1D-30D1-47B2-B0B5-7DCE0505C4C5}" srcId="{BFD92A4E-1F3D-4CAF-B100-957FB04E15CE}" destId="{9F481AA5-94F3-4964-8FE7-39E17E1C1897}" srcOrd="0" destOrd="0" parTransId="{EE744D82-CE1C-4C6A-8FB1-A3ECA506C393}" sibTransId="{2312E6BA-3F05-404A-8FDB-CF29847C5F71}"/>
    <dgm:cxn modelId="{65B84D1F-CB2A-48C9-830D-B312D19EEC12}" type="presOf" srcId="{9F481AA5-94F3-4964-8FE7-39E17E1C1897}" destId="{A33A61C7-B7BD-47B8-9FFD-392A1303A273}" srcOrd="0" destOrd="0" presId="urn:microsoft.com/office/officeart/2005/8/layout/vList2"/>
    <dgm:cxn modelId="{1FB53521-7237-4859-AB53-1F19AE332303}" srcId="{BFD92A4E-1F3D-4CAF-B100-957FB04E15CE}" destId="{2C1F151B-7BB7-4B9F-A7EE-D92D3C2E7B6F}" srcOrd="7" destOrd="0" parTransId="{7FB1C700-C9F5-4181-84C8-4F559CD21397}" sibTransId="{A3F7511D-EA29-43AA-B853-721C578B8D1D}"/>
    <dgm:cxn modelId="{B1A1032E-A4BC-4DA2-B676-D06E1E55C5C0}" type="presOf" srcId="{2C1F151B-7BB7-4B9F-A7EE-D92D3C2E7B6F}" destId="{F2C674E0-990F-4051-ADF8-15C6A285992B}" srcOrd="0" destOrd="0" presId="urn:microsoft.com/office/officeart/2005/8/layout/vList2"/>
    <dgm:cxn modelId="{C279F837-7358-437A-B82A-89CE342A50DE}" type="presOf" srcId="{4D116A65-B345-42ED-9705-8195E091702E}" destId="{37377169-B72B-47AD-B704-B1C93ED53E4A}" srcOrd="0" destOrd="0" presId="urn:microsoft.com/office/officeart/2005/8/layout/vList2"/>
    <dgm:cxn modelId="{C8D7E94D-0AD0-4D14-B0E1-BD567AE3D268}" type="presOf" srcId="{20F2A1BE-746E-494E-98CA-F0A0A30DBED7}" destId="{667D35C9-93F3-4146-B3E9-CDE232E9B267}" srcOrd="0" destOrd="0" presId="urn:microsoft.com/office/officeart/2005/8/layout/vList2"/>
    <dgm:cxn modelId="{BB8AB150-5F51-4CBE-82D0-B2471CE8409F}" type="presOf" srcId="{7600A0A8-AAE2-4BB4-B583-02A4936C4D0F}" destId="{1B4860D7-7B5B-4D5A-B250-529C338EE6D7}" srcOrd="0" destOrd="0" presId="urn:microsoft.com/office/officeart/2005/8/layout/vList2"/>
    <dgm:cxn modelId="{D6617B75-EA83-4292-B51F-98F562E927A2}" srcId="{BFD92A4E-1F3D-4CAF-B100-957FB04E15CE}" destId="{250373F7-3946-45F6-A46C-D5C208561381}" srcOrd="10" destOrd="0" parTransId="{65732E37-9378-4BAB-9E0C-948E2D0A7C49}" sibTransId="{D1B56459-163B-4039-B585-C61DAC7716F8}"/>
    <dgm:cxn modelId="{B1BE157C-60F0-45EA-A4F3-A87B9C0604F4}" type="presOf" srcId="{198C3066-AEF2-4C69-812A-1998DCCA326F}" destId="{2818D1B6-ED18-4988-8B4E-903FDF349514}" srcOrd="0" destOrd="0" presId="urn:microsoft.com/office/officeart/2005/8/layout/vList2"/>
    <dgm:cxn modelId="{31DD5E7C-535E-474E-9E32-86BE376D42FC}" srcId="{BFD92A4E-1F3D-4CAF-B100-957FB04E15CE}" destId="{FD268591-68D6-4751-B0CA-6994F1069D38}" srcOrd="8" destOrd="0" parTransId="{DCA2BBC7-A63B-48F8-BA78-7CD6BC7EDBC1}" sibTransId="{43328E7F-1357-4D89-ADD8-D3C76787DCDF}"/>
    <dgm:cxn modelId="{D85A3282-2AB4-4A13-9BA5-29BE37B02CF2}" type="presOf" srcId="{A4124FD7-8E0D-4350-B12E-98F054D3E68F}" destId="{0F9DD5B9-4CAA-47A5-87E4-7E18695E142B}" srcOrd="0" destOrd="0" presId="urn:microsoft.com/office/officeart/2005/8/layout/vList2"/>
    <dgm:cxn modelId="{ADFD4085-9FF6-4BA6-8CF2-DF9B6A1D9485}" srcId="{BFD92A4E-1F3D-4CAF-B100-957FB04E15CE}" destId="{7A4A0973-15B1-422B-86D9-FAC56138CB72}" srcOrd="3" destOrd="0" parTransId="{35E3445A-5136-476D-96AE-C6880BA089CA}" sibTransId="{AADA1FE8-9B1A-43E4-B088-ED4B6B94D647}"/>
    <dgm:cxn modelId="{2650B088-8073-4026-A62D-53D63272C1E8}" type="presOf" srcId="{E24DBA5A-65E9-4F93-AB25-080C5957F149}" destId="{4F0CC9D5-6B4C-4530-9601-E90E394E21AA}" srcOrd="0" destOrd="0" presId="urn:microsoft.com/office/officeart/2005/8/layout/vList2"/>
    <dgm:cxn modelId="{3631748D-7C95-4766-AD02-EA52229F0FF4}" type="presOf" srcId="{250373F7-3946-45F6-A46C-D5C208561381}" destId="{D189B9AC-29E2-4781-B911-8A1E6C5EF4DD}" srcOrd="0" destOrd="0" presId="urn:microsoft.com/office/officeart/2005/8/layout/vList2"/>
    <dgm:cxn modelId="{DDF595A2-226A-47C4-A6BD-33D50CCE5A3F}" srcId="{BFD92A4E-1F3D-4CAF-B100-957FB04E15CE}" destId="{4D116A65-B345-42ED-9705-8195E091702E}" srcOrd="11" destOrd="0" parTransId="{08A92E55-C1F4-47F1-9D27-2CF67FAB2478}" sibTransId="{C79F785C-A7EB-4A0E-90BC-43A3EFA287EE}"/>
    <dgm:cxn modelId="{75244FA8-B095-4617-B950-D6888D3DAC0A}" type="presOf" srcId="{BFD92A4E-1F3D-4CAF-B100-957FB04E15CE}" destId="{FB8E79F4-683B-42F0-BA6E-DE2E6A6DF07B}" srcOrd="0" destOrd="0" presId="urn:microsoft.com/office/officeart/2005/8/layout/vList2"/>
    <dgm:cxn modelId="{199DD4AB-E2C4-47E6-809B-60D62C808F53}" srcId="{BFD92A4E-1F3D-4CAF-B100-957FB04E15CE}" destId="{A4124FD7-8E0D-4350-B12E-98F054D3E68F}" srcOrd="6" destOrd="0" parTransId="{FB8B0890-073D-4372-98FB-B003C9BBE897}" sibTransId="{F5CCC443-31CB-446A-B7AE-35225D431FBD}"/>
    <dgm:cxn modelId="{221333C9-5330-493D-AFC5-9C3314A7C78E}" srcId="{BFD92A4E-1F3D-4CAF-B100-957FB04E15CE}" destId="{7600A0A8-AAE2-4BB4-B583-02A4936C4D0F}" srcOrd="5" destOrd="0" parTransId="{425B040A-627E-401C-A978-442C096B5468}" sibTransId="{154A6437-1A88-499B-9DB8-7E8604545EE3}"/>
    <dgm:cxn modelId="{9DC815ED-6E4D-451E-A774-2D3DC64F16AE}" srcId="{BFD92A4E-1F3D-4CAF-B100-957FB04E15CE}" destId="{20F2A1BE-746E-494E-98CA-F0A0A30DBED7}" srcOrd="1" destOrd="0" parTransId="{FAD941C2-DBD7-4640-A116-E660DD195F41}" sibTransId="{384BCC69-F8E6-4BD0-A977-601EB5AC6DCB}"/>
    <dgm:cxn modelId="{F783CDF0-A26A-469C-96D2-3EFB9FB70FB3}" srcId="{BFD92A4E-1F3D-4CAF-B100-957FB04E15CE}" destId="{198C3066-AEF2-4C69-812A-1998DCCA326F}" srcOrd="9" destOrd="0" parTransId="{C356A6DC-4A5E-46BF-81F5-391DB452C04F}" sibTransId="{6193C499-BCF2-41EB-93EB-4CE234BFC2BE}"/>
    <dgm:cxn modelId="{1C2173F3-3DD3-42BA-A383-12CC669D4494}" type="presOf" srcId="{9EEA147F-EB97-452A-BCEA-32386D84DA5E}" destId="{5E7693FD-F615-422D-A5A2-0251EA1FCB00}" srcOrd="0" destOrd="0" presId="urn:microsoft.com/office/officeart/2005/8/layout/vList2"/>
    <dgm:cxn modelId="{B524CCFB-80B3-4C82-81FC-42FCCD6CDA78}" type="presOf" srcId="{FD268591-68D6-4751-B0CA-6994F1069D38}" destId="{3C9E69A3-F2F0-44C4-A487-73702DA66A62}" srcOrd="0" destOrd="0" presId="urn:microsoft.com/office/officeart/2005/8/layout/vList2"/>
    <dgm:cxn modelId="{A46ED4E7-EAE9-4779-95FA-EBAE5C99D2CE}" type="presParOf" srcId="{FB8E79F4-683B-42F0-BA6E-DE2E6A6DF07B}" destId="{A33A61C7-B7BD-47B8-9FFD-392A1303A273}" srcOrd="0" destOrd="0" presId="urn:microsoft.com/office/officeart/2005/8/layout/vList2"/>
    <dgm:cxn modelId="{BCBE7FCE-1461-4FE2-8CE8-D3D4FEB1E764}" type="presParOf" srcId="{FB8E79F4-683B-42F0-BA6E-DE2E6A6DF07B}" destId="{AAB95009-37C2-478E-9E2D-6C53894EE08E}" srcOrd="1" destOrd="0" presId="urn:microsoft.com/office/officeart/2005/8/layout/vList2"/>
    <dgm:cxn modelId="{B00EF336-90CB-493C-ABC5-8DCAB8B851B6}" type="presParOf" srcId="{FB8E79F4-683B-42F0-BA6E-DE2E6A6DF07B}" destId="{667D35C9-93F3-4146-B3E9-CDE232E9B267}" srcOrd="2" destOrd="0" presId="urn:microsoft.com/office/officeart/2005/8/layout/vList2"/>
    <dgm:cxn modelId="{E448D6CF-F09C-4727-9AF8-4751CB502DC6}" type="presParOf" srcId="{FB8E79F4-683B-42F0-BA6E-DE2E6A6DF07B}" destId="{E31D554F-0024-4960-8C4F-24B91F99EA1C}" srcOrd="3" destOrd="0" presId="urn:microsoft.com/office/officeart/2005/8/layout/vList2"/>
    <dgm:cxn modelId="{3F595E86-BAAE-4020-AA98-4ABB221D86F0}" type="presParOf" srcId="{FB8E79F4-683B-42F0-BA6E-DE2E6A6DF07B}" destId="{5E7693FD-F615-422D-A5A2-0251EA1FCB00}" srcOrd="4" destOrd="0" presId="urn:microsoft.com/office/officeart/2005/8/layout/vList2"/>
    <dgm:cxn modelId="{1BB2C808-D935-448D-B55F-CA6407624191}" type="presParOf" srcId="{FB8E79F4-683B-42F0-BA6E-DE2E6A6DF07B}" destId="{B34068B0-97FD-4CCD-B466-F32157EFE3E3}" srcOrd="5" destOrd="0" presId="urn:microsoft.com/office/officeart/2005/8/layout/vList2"/>
    <dgm:cxn modelId="{70B93723-5159-46C5-9950-EBF7125DAA8F}" type="presParOf" srcId="{FB8E79F4-683B-42F0-BA6E-DE2E6A6DF07B}" destId="{D6351B9A-0F8A-4932-9DAB-4A1D39F94128}" srcOrd="6" destOrd="0" presId="urn:microsoft.com/office/officeart/2005/8/layout/vList2"/>
    <dgm:cxn modelId="{45C5506C-D633-431B-9BB9-C909632918F6}" type="presParOf" srcId="{FB8E79F4-683B-42F0-BA6E-DE2E6A6DF07B}" destId="{595522E4-E8B5-4C5D-816E-6261DF7E2E8B}" srcOrd="7" destOrd="0" presId="urn:microsoft.com/office/officeart/2005/8/layout/vList2"/>
    <dgm:cxn modelId="{45AF72E8-7775-4876-BE2E-063FC9013D4E}" type="presParOf" srcId="{FB8E79F4-683B-42F0-BA6E-DE2E6A6DF07B}" destId="{4F0CC9D5-6B4C-4530-9601-E90E394E21AA}" srcOrd="8" destOrd="0" presId="urn:microsoft.com/office/officeart/2005/8/layout/vList2"/>
    <dgm:cxn modelId="{94D2B3D0-DF82-43B7-A26F-3F49BBF79525}" type="presParOf" srcId="{FB8E79F4-683B-42F0-BA6E-DE2E6A6DF07B}" destId="{67D55077-BED6-41D3-A167-6C6506B6B0E5}" srcOrd="9" destOrd="0" presId="urn:microsoft.com/office/officeart/2005/8/layout/vList2"/>
    <dgm:cxn modelId="{B9056317-C221-4E92-9C36-B04932243A21}" type="presParOf" srcId="{FB8E79F4-683B-42F0-BA6E-DE2E6A6DF07B}" destId="{1B4860D7-7B5B-4D5A-B250-529C338EE6D7}" srcOrd="10" destOrd="0" presId="urn:microsoft.com/office/officeart/2005/8/layout/vList2"/>
    <dgm:cxn modelId="{DC880209-7A4E-44FD-9D37-9681CA638790}" type="presParOf" srcId="{FB8E79F4-683B-42F0-BA6E-DE2E6A6DF07B}" destId="{C6F21063-4049-4EFC-BF24-1F7A8ACD4320}" srcOrd="11" destOrd="0" presId="urn:microsoft.com/office/officeart/2005/8/layout/vList2"/>
    <dgm:cxn modelId="{6A6AA5DA-E311-4D00-B288-4354D74CBE0F}" type="presParOf" srcId="{FB8E79F4-683B-42F0-BA6E-DE2E6A6DF07B}" destId="{0F9DD5B9-4CAA-47A5-87E4-7E18695E142B}" srcOrd="12" destOrd="0" presId="urn:microsoft.com/office/officeart/2005/8/layout/vList2"/>
    <dgm:cxn modelId="{0A9C429A-6381-4856-9330-299E710F6EF5}" type="presParOf" srcId="{FB8E79F4-683B-42F0-BA6E-DE2E6A6DF07B}" destId="{7010F4FC-5D99-4064-B799-A08483F6D523}" srcOrd="13" destOrd="0" presId="urn:microsoft.com/office/officeart/2005/8/layout/vList2"/>
    <dgm:cxn modelId="{0AE7234A-A886-4E37-B6D5-E2CDE102EE34}" type="presParOf" srcId="{FB8E79F4-683B-42F0-BA6E-DE2E6A6DF07B}" destId="{F2C674E0-990F-4051-ADF8-15C6A285992B}" srcOrd="14" destOrd="0" presId="urn:microsoft.com/office/officeart/2005/8/layout/vList2"/>
    <dgm:cxn modelId="{E7D4CD26-E6A6-48AE-84CD-2EF7B95D03C3}" type="presParOf" srcId="{FB8E79F4-683B-42F0-BA6E-DE2E6A6DF07B}" destId="{D8B7B9FE-7901-4F9F-8637-96FB219CDD42}" srcOrd="15" destOrd="0" presId="urn:microsoft.com/office/officeart/2005/8/layout/vList2"/>
    <dgm:cxn modelId="{951BB6A4-5ABE-4984-85AF-312763AEE902}" type="presParOf" srcId="{FB8E79F4-683B-42F0-BA6E-DE2E6A6DF07B}" destId="{3C9E69A3-F2F0-44C4-A487-73702DA66A62}" srcOrd="16" destOrd="0" presId="urn:microsoft.com/office/officeart/2005/8/layout/vList2"/>
    <dgm:cxn modelId="{3BB5C74E-1212-457B-83FE-27AD0B48442B}" type="presParOf" srcId="{FB8E79F4-683B-42F0-BA6E-DE2E6A6DF07B}" destId="{E1668BEB-3F21-462C-82AC-81C93278B4CA}" srcOrd="17" destOrd="0" presId="urn:microsoft.com/office/officeart/2005/8/layout/vList2"/>
    <dgm:cxn modelId="{84414415-0F23-4922-BBE1-68655A0EAFE4}" type="presParOf" srcId="{FB8E79F4-683B-42F0-BA6E-DE2E6A6DF07B}" destId="{2818D1B6-ED18-4988-8B4E-903FDF349514}" srcOrd="18" destOrd="0" presId="urn:microsoft.com/office/officeart/2005/8/layout/vList2"/>
    <dgm:cxn modelId="{C6BEF5A3-B619-40EB-A2CF-3CF9D785BE4B}" type="presParOf" srcId="{FB8E79F4-683B-42F0-BA6E-DE2E6A6DF07B}" destId="{C2E0D7DD-E4B6-4917-B24A-D0B7AADE71D6}" srcOrd="19" destOrd="0" presId="urn:microsoft.com/office/officeart/2005/8/layout/vList2"/>
    <dgm:cxn modelId="{42C1D344-AF4F-4DE3-9B32-6CDA5C75A6A4}" type="presParOf" srcId="{FB8E79F4-683B-42F0-BA6E-DE2E6A6DF07B}" destId="{D189B9AC-29E2-4781-B911-8A1E6C5EF4DD}" srcOrd="20" destOrd="0" presId="urn:microsoft.com/office/officeart/2005/8/layout/vList2"/>
    <dgm:cxn modelId="{68E8E3E9-6318-4FB0-B8E9-E9945C28099C}" type="presParOf" srcId="{FB8E79F4-683B-42F0-BA6E-DE2E6A6DF07B}" destId="{98DB9BC9-6B82-4830-9267-582462C36A2C}" srcOrd="21" destOrd="0" presId="urn:microsoft.com/office/officeart/2005/8/layout/vList2"/>
    <dgm:cxn modelId="{4C42A97E-808B-4F1D-A06F-55519729AE9E}" type="presParOf" srcId="{FB8E79F4-683B-42F0-BA6E-DE2E6A6DF07B}" destId="{37377169-B72B-47AD-B704-B1C93ED53E4A}" srcOrd="2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D92A4E-1F3D-4CAF-B100-957FB04E15CE}" type="doc">
      <dgm:prSet loTypeId="urn:microsoft.com/office/officeart/2005/8/layout/process1" loCatId="process" qsTypeId="urn:microsoft.com/office/officeart/2005/8/quickstyle/simple2" qsCatId="simple" csTypeId="urn:microsoft.com/office/officeart/2005/8/colors/accent0_3" csCatId="mainScheme" phldr="1"/>
      <dgm:spPr/>
      <dgm:t>
        <a:bodyPr/>
        <a:lstStyle/>
        <a:p>
          <a:endParaRPr lang="en-US"/>
        </a:p>
      </dgm:t>
    </dgm:pt>
    <dgm:pt modelId="{9F481AA5-94F3-4964-8FE7-39E17E1C1897}">
      <dgm:prSet/>
      <dgm:spPr/>
      <dgm:t>
        <a:bodyPr/>
        <a:lstStyle/>
        <a:p>
          <a:r>
            <a:rPr lang="en-US" dirty="0"/>
            <a:t>Welcome</a:t>
          </a:r>
        </a:p>
      </dgm:t>
    </dgm:pt>
    <dgm:pt modelId="{EE744D82-CE1C-4C6A-8FB1-A3ECA506C393}" type="parTrans" cxnId="{15A2FC1D-30D1-47B2-B0B5-7DCE0505C4C5}">
      <dgm:prSet/>
      <dgm:spPr/>
      <dgm:t>
        <a:bodyPr/>
        <a:lstStyle/>
        <a:p>
          <a:endParaRPr lang="en-US"/>
        </a:p>
      </dgm:t>
    </dgm:pt>
    <dgm:pt modelId="{2312E6BA-3F05-404A-8FDB-CF29847C5F71}" type="sibTrans" cxnId="{15A2FC1D-30D1-47B2-B0B5-7DCE0505C4C5}">
      <dgm:prSet/>
      <dgm:spPr/>
      <dgm:t>
        <a:bodyPr/>
        <a:lstStyle/>
        <a:p>
          <a:endParaRPr lang="en-US"/>
        </a:p>
      </dgm:t>
    </dgm:pt>
    <dgm:pt modelId="{20F2A1BE-746E-494E-98CA-F0A0A30DBED7}">
      <dgm:prSet custT="1"/>
      <dgm:spPr/>
      <dgm:t>
        <a:bodyPr/>
        <a:lstStyle/>
        <a:p>
          <a:r>
            <a:rPr lang="en-US" sz="1100" dirty="0"/>
            <a:t>Standing Rules/</a:t>
          </a:r>
        </a:p>
        <a:p>
          <a:r>
            <a:rPr lang="en-US" sz="1100" dirty="0"/>
            <a:t>Board  Members &amp; Committee Chairs</a:t>
          </a:r>
        </a:p>
      </dgm:t>
    </dgm:pt>
    <dgm:pt modelId="{FAD941C2-DBD7-4640-A116-E660DD195F41}" type="parTrans" cxnId="{9DC815ED-6E4D-451E-A774-2D3DC64F16AE}">
      <dgm:prSet/>
      <dgm:spPr/>
      <dgm:t>
        <a:bodyPr/>
        <a:lstStyle/>
        <a:p>
          <a:endParaRPr lang="en-US"/>
        </a:p>
      </dgm:t>
    </dgm:pt>
    <dgm:pt modelId="{384BCC69-F8E6-4BD0-A977-601EB5AC6DCB}" type="sibTrans" cxnId="{9DC815ED-6E4D-451E-A774-2D3DC64F16AE}">
      <dgm:prSet/>
      <dgm:spPr/>
      <dgm:t>
        <a:bodyPr/>
        <a:lstStyle/>
        <a:p>
          <a:endParaRPr lang="en-US"/>
        </a:p>
      </dgm:t>
    </dgm:pt>
    <dgm:pt modelId="{9EEA147F-EB97-452A-BCEA-32386D84DA5E}">
      <dgm:prSet/>
      <dgm:spPr/>
      <dgm:t>
        <a:bodyPr/>
        <a:lstStyle/>
        <a:p>
          <a:r>
            <a:rPr lang="en-US" dirty="0"/>
            <a:t>Treasurer’s Report</a:t>
          </a:r>
        </a:p>
      </dgm:t>
    </dgm:pt>
    <dgm:pt modelId="{DAAF267A-5407-4920-9C5C-0F9F4F45CA29}" type="parTrans" cxnId="{D7E8F00A-F763-4A74-8E4A-60A295F30971}">
      <dgm:prSet/>
      <dgm:spPr/>
      <dgm:t>
        <a:bodyPr/>
        <a:lstStyle/>
        <a:p>
          <a:endParaRPr lang="en-US"/>
        </a:p>
      </dgm:t>
    </dgm:pt>
    <dgm:pt modelId="{FA50F1FD-4C64-41B8-B83F-89267DCD6BE0}" type="sibTrans" cxnId="{D7E8F00A-F763-4A74-8E4A-60A295F30971}">
      <dgm:prSet/>
      <dgm:spPr/>
      <dgm:t>
        <a:bodyPr/>
        <a:lstStyle/>
        <a:p>
          <a:endParaRPr lang="en-US"/>
        </a:p>
      </dgm:t>
    </dgm:pt>
    <dgm:pt modelId="{7A4A0973-15B1-422B-86D9-FAC56138CB72}">
      <dgm:prSet/>
      <dgm:spPr/>
      <dgm:t>
        <a:bodyPr/>
        <a:lstStyle/>
        <a:p>
          <a:r>
            <a:rPr lang="en-US" dirty="0"/>
            <a:t>Events for 2023/2024 School Year</a:t>
          </a:r>
        </a:p>
      </dgm:t>
    </dgm:pt>
    <dgm:pt modelId="{35E3445A-5136-476D-96AE-C6880BA089CA}" type="parTrans" cxnId="{ADFD4085-9FF6-4BA6-8CF2-DF9B6A1D9485}">
      <dgm:prSet/>
      <dgm:spPr/>
      <dgm:t>
        <a:bodyPr/>
        <a:lstStyle/>
        <a:p>
          <a:endParaRPr lang="en-US"/>
        </a:p>
      </dgm:t>
    </dgm:pt>
    <dgm:pt modelId="{AADA1FE8-9B1A-43E4-B088-ED4B6B94D647}" type="sibTrans" cxnId="{ADFD4085-9FF6-4BA6-8CF2-DF9B6A1D9485}">
      <dgm:prSet/>
      <dgm:spPr/>
      <dgm:t>
        <a:bodyPr/>
        <a:lstStyle/>
        <a:p>
          <a:endParaRPr lang="en-US"/>
        </a:p>
      </dgm:t>
    </dgm:pt>
    <dgm:pt modelId="{E24DBA5A-65E9-4F93-AB25-080C5957F149}">
      <dgm:prSet/>
      <dgm:spPr/>
      <dgm:t>
        <a:bodyPr/>
        <a:lstStyle/>
        <a:p>
          <a:r>
            <a:rPr lang="en-US" dirty="0"/>
            <a:t>Read-A-Thon</a:t>
          </a:r>
        </a:p>
      </dgm:t>
    </dgm:pt>
    <dgm:pt modelId="{01857802-17F9-4BA6-A532-2803B27EE501}" type="parTrans" cxnId="{BF35980E-CB2A-4BFE-AF4F-20E96A2C2818}">
      <dgm:prSet/>
      <dgm:spPr/>
      <dgm:t>
        <a:bodyPr/>
        <a:lstStyle/>
        <a:p>
          <a:endParaRPr lang="en-US"/>
        </a:p>
      </dgm:t>
    </dgm:pt>
    <dgm:pt modelId="{5AF278F6-5F64-4377-8744-99CFE6B9076B}" type="sibTrans" cxnId="{BF35980E-CB2A-4BFE-AF4F-20E96A2C2818}">
      <dgm:prSet/>
      <dgm:spPr/>
      <dgm:t>
        <a:bodyPr/>
        <a:lstStyle/>
        <a:p>
          <a:endParaRPr lang="en-US"/>
        </a:p>
      </dgm:t>
    </dgm:pt>
    <dgm:pt modelId="{7600A0A8-AAE2-4BB4-B583-02A4936C4D0F}">
      <dgm:prSet/>
      <dgm:spPr/>
      <dgm:t>
        <a:bodyPr/>
        <a:lstStyle/>
        <a:p>
          <a:r>
            <a:rPr lang="en-US" dirty="0"/>
            <a:t>Pajama Jam</a:t>
          </a:r>
        </a:p>
      </dgm:t>
    </dgm:pt>
    <dgm:pt modelId="{425B040A-627E-401C-A978-442C096B5468}" type="parTrans" cxnId="{221333C9-5330-493D-AFC5-9C3314A7C78E}">
      <dgm:prSet/>
      <dgm:spPr/>
      <dgm:t>
        <a:bodyPr/>
        <a:lstStyle/>
        <a:p>
          <a:endParaRPr lang="en-US"/>
        </a:p>
      </dgm:t>
    </dgm:pt>
    <dgm:pt modelId="{154A6437-1A88-499B-9DB8-7E8604545EE3}" type="sibTrans" cxnId="{221333C9-5330-493D-AFC5-9C3314A7C78E}">
      <dgm:prSet/>
      <dgm:spPr/>
      <dgm:t>
        <a:bodyPr/>
        <a:lstStyle/>
        <a:p>
          <a:endParaRPr lang="en-US"/>
        </a:p>
      </dgm:t>
    </dgm:pt>
    <dgm:pt modelId="{A4124FD7-8E0D-4350-B12E-98F054D3E68F}">
      <dgm:prSet/>
      <dgm:spPr/>
      <dgm:t>
        <a:bodyPr/>
        <a:lstStyle/>
        <a:p>
          <a:r>
            <a:rPr lang="en-US"/>
            <a:t>Spirit Wear </a:t>
          </a:r>
        </a:p>
      </dgm:t>
    </dgm:pt>
    <dgm:pt modelId="{FB8B0890-073D-4372-98FB-B003C9BBE897}" type="parTrans" cxnId="{199DD4AB-E2C4-47E6-809B-60D62C808F53}">
      <dgm:prSet/>
      <dgm:spPr/>
      <dgm:t>
        <a:bodyPr/>
        <a:lstStyle/>
        <a:p>
          <a:endParaRPr lang="en-US"/>
        </a:p>
      </dgm:t>
    </dgm:pt>
    <dgm:pt modelId="{F5CCC443-31CB-446A-B7AE-35225D431FBD}" type="sibTrans" cxnId="{199DD4AB-E2C4-47E6-809B-60D62C808F53}">
      <dgm:prSet/>
      <dgm:spPr/>
      <dgm:t>
        <a:bodyPr/>
        <a:lstStyle/>
        <a:p>
          <a:endParaRPr lang="en-US"/>
        </a:p>
      </dgm:t>
    </dgm:pt>
    <dgm:pt modelId="{2C1F151B-7BB7-4B9F-A7EE-D92D3C2E7B6F}">
      <dgm:prSet/>
      <dgm:spPr/>
      <dgm:t>
        <a:bodyPr/>
        <a:lstStyle/>
        <a:p>
          <a:r>
            <a:rPr lang="en-US"/>
            <a:t>Fall Book Fair</a:t>
          </a:r>
        </a:p>
      </dgm:t>
    </dgm:pt>
    <dgm:pt modelId="{7FB1C700-C9F5-4181-84C8-4F559CD21397}" type="parTrans" cxnId="{1FB53521-7237-4859-AB53-1F19AE332303}">
      <dgm:prSet/>
      <dgm:spPr/>
      <dgm:t>
        <a:bodyPr/>
        <a:lstStyle/>
        <a:p>
          <a:endParaRPr lang="en-US"/>
        </a:p>
      </dgm:t>
    </dgm:pt>
    <dgm:pt modelId="{A3F7511D-EA29-43AA-B853-721C578B8D1D}" type="sibTrans" cxnId="{1FB53521-7237-4859-AB53-1F19AE332303}">
      <dgm:prSet/>
      <dgm:spPr/>
      <dgm:t>
        <a:bodyPr/>
        <a:lstStyle/>
        <a:p>
          <a:endParaRPr lang="en-US"/>
        </a:p>
      </dgm:t>
    </dgm:pt>
    <dgm:pt modelId="{FD268591-68D6-4751-B0CA-6994F1069D38}">
      <dgm:prSet/>
      <dgm:spPr/>
      <dgm:t>
        <a:bodyPr/>
        <a:lstStyle/>
        <a:p>
          <a:r>
            <a:rPr lang="en-US"/>
            <a:t>STEAM Night</a:t>
          </a:r>
        </a:p>
      </dgm:t>
    </dgm:pt>
    <dgm:pt modelId="{DCA2BBC7-A63B-48F8-BA78-7CD6BC7EDBC1}" type="parTrans" cxnId="{31DD5E7C-535E-474E-9E32-86BE376D42FC}">
      <dgm:prSet/>
      <dgm:spPr/>
      <dgm:t>
        <a:bodyPr/>
        <a:lstStyle/>
        <a:p>
          <a:endParaRPr lang="en-US"/>
        </a:p>
      </dgm:t>
    </dgm:pt>
    <dgm:pt modelId="{43328E7F-1357-4D89-ADD8-D3C76787DCDF}" type="sibTrans" cxnId="{31DD5E7C-535E-474E-9E32-86BE376D42FC}">
      <dgm:prSet/>
      <dgm:spPr/>
      <dgm:t>
        <a:bodyPr/>
        <a:lstStyle/>
        <a:p>
          <a:endParaRPr lang="en-US"/>
        </a:p>
      </dgm:t>
    </dgm:pt>
    <dgm:pt modelId="{198C3066-AEF2-4C69-812A-1998DCCA326F}">
      <dgm:prSet/>
      <dgm:spPr/>
      <dgm:t>
        <a:bodyPr/>
        <a:lstStyle/>
        <a:p>
          <a:r>
            <a:rPr lang="en-US" dirty="0"/>
            <a:t>Popcorn Monday</a:t>
          </a:r>
        </a:p>
      </dgm:t>
    </dgm:pt>
    <dgm:pt modelId="{C356A6DC-4A5E-46BF-81F5-391DB452C04F}" type="parTrans" cxnId="{F783CDF0-A26A-469C-96D2-3EFB9FB70FB3}">
      <dgm:prSet/>
      <dgm:spPr/>
      <dgm:t>
        <a:bodyPr/>
        <a:lstStyle/>
        <a:p>
          <a:endParaRPr lang="en-US"/>
        </a:p>
      </dgm:t>
    </dgm:pt>
    <dgm:pt modelId="{6193C499-BCF2-41EB-93EB-4CE234BFC2BE}" type="sibTrans" cxnId="{F783CDF0-A26A-469C-96D2-3EFB9FB70FB3}">
      <dgm:prSet/>
      <dgm:spPr/>
      <dgm:t>
        <a:bodyPr/>
        <a:lstStyle/>
        <a:p>
          <a:endParaRPr lang="en-US"/>
        </a:p>
      </dgm:t>
    </dgm:pt>
    <dgm:pt modelId="{250373F7-3946-45F6-A46C-D5C208561381}">
      <dgm:prSet/>
      <dgm:spPr/>
      <dgm:t>
        <a:bodyPr/>
        <a:lstStyle/>
        <a:p>
          <a:r>
            <a:rPr lang="en-US"/>
            <a:t>Passive Ways to Financially Support</a:t>
          </a:r>
        </a:p>
      </dgm:t>
    </dgm:pt>
    <dgm:pt modelId="{65732E37-9378-4BAB-9E0C-948E2D0A7C49}" type="parTrans" cxnId="{D6617B75-EA83-4292-B51F-98F562E927A2}">
      <dgm:prSet/>
      <dgm:spPr/>
      <dgm:t>
        <a:bodyPr/>
        <a:lstStyle/>
        <a:p>
          <a:endParaRPr lang="en-US"/>
        </a:p>
      </dgm:t>
    </dgm:pt>
    <dgm:pt modelId="{D1B56459-163B-4039-B585-C61DAC7716F8}" type="sibTrans" cxnId="{D6617B75-EA83-4292-B51F-98F562E927A2}">
      <dgm:prSet/>
      <dgm:spPr/>
      <dgm:t>
        <a:bodyPr/>
        <a:lstStyle/>
        <a:p>
          <a:endParaRPr lang="en-US"/>
        </a:p>
      </dgm:t>
    </dgm:pt>
    <dgm:pt modelId="{4D116A65-B345-42ED-9705-8195E091702E}">
      <dgm:prSet/>
      <dgm:spPr/>
      <dgm:t>
        <a:bodyPr/>
        <a:lstStyle/>
        <a:p>
          <a:r>
            <a:rPr lang="en-US"/>
            <a:t>Ways to be Involved</a:t>
          </a:r>
        </a:p>
      </dgm:t>
    </dgm:pt>
    <dgm:pt modelId="{08A92E55-C1F4-47F1-9D27-2CF67FAB2478}" type="parTrans" cxnId="{DDF595A2-226A-47C4-A6BD-33D50CCE5A3F}">
      <dgm:prSet/>
      <dgm:spPr/>
      <dgm:t>
        <a:bodyPr/>
        <a:lstStyle/>
        <a:p>
          <a:endParaRPr lang="en-US"/>
        </a:p>
      </dgm:t>
    </dgm:pt>
    <dgm:pt modelId="{C79F785C-A7EB-4A0E-90BC-43A3EFA287EE}" type="sibTrans" cxnId="{DDF595A2-226A-47C4-A6BD-33D50CCE5A3F}">
      <dgm:prSet/>
      <dgm:spPr/>
      <dgm:t>
        <a:bodyPr/>
        <a:lstStyle/>
        <a:p>
          <a:endParaRPr lang="en-US"/>
        </a:p>
      </dgm:t>
    </dgm:pt>
    <dgm:pt modelId="{7B531CCB-601E-4A80-9800-08BEB128C6C6}" type="pres">
      <dgm:prSet presAssocID="{BFD92A4E-1F3D-4CAF-B100-957FB04E15CE}" presName="Name0" presStyleCnt="0">
        <dgm:presLayoutVars>
          <dgm:dir/>
          <dgm:resizeHandles val="exact"/>
        </dgm:presLayoutVars>
      </dgm:prSet>
      <dgm:spPr/>
    </dgm:pt>
    <dgm:pt modelId="{3C6A6A28-550D-4443-9D91-F0DAEDA9D024}" type="pres">
      <dgm:prSet presAssocID="{9F481AA5-94F3-4964-8FE7-39E17E1C1897}" presName="node" presStyleLbl="node1" presStyleIdx="0" presStyleCnt="12" custScaleY="84009">
        <dgm:presLayoutVars>
          <dgm:bulletEnabled val="1"/>
        </dgm:presLayoutVars>
      </dgm:prSet>
      <dgm:spPr/>
    </dgm:pt>
    <dgm:pt modelId="{2A6FCB31-2156-496D-B90B-2B1AE9370204}" type="pres">
      <dgm:prSet presAssocID="{2312E6BA-3F05-404A-8FDB-CF29847C5F71}" presName="sibTrans" presStyleLbl="sibTrans2D1" presStyleIdx="0" presStyleCnt="11"/>
      <dgm:spPr/>
    </dgm:pt>
    <dgm:pt modelId="{9ADB23C6-CD99-4E63-A580-7EFE03B31FDD}" type="pres">
      <dgm:prSet presAssocID="{2312E6BA-3F05-404A-8FDB-CF29847C5F71}" presName="connectorText" presStyleLbl="sibTrans2D1" presStyleIdx="0" presStyleCnt="11"/>
      <dgm:spPr/>
    </dgm:pt>
    <dgm:pt modelId="{ABC2C4DD-6428-4CC1-920D-725A699F57A1}" type="pres">
      <dgm:prSet presAssocID="{20F2A1BE-746E-494E-98CA-F0A0A30DBED7}" presName="node" presStyleLbl="node1" presStyleIdx="1" presStyleCnt="12" custScaleX="144457" custScaleY="138239">
        <dgm:presLayoutVars>
          <dgm:bulletEnabled val="1"/>
        </dgm:presLayoutVars>
      </dgm:prSet>
      <dgm:spPr/>
    </dgm:pt>
    <dgm:pt modelId="{15C84B96-EAB5-47B4-9E9E-4BEDDCFAF49B}" type="pres">
      <dgm:prSet presAssocID="{384BCC69-F8E6-4BD0-A977-601EB5AC6DCB}" presName="sibTrans" presStyleLbl="sibTrans2D1" presStyleIdx="1" presStyleCnt="11"/>
      <dgm:spPr/>
    </dgm:pt>
    <dgm:pt modelId="{158D08E9-8151-45CF-B12D-F7D1B96D67C4}" type="pres">
      <dgm:prSet presAssocID="{384BCC69-F8E6-4BD0-A977-601EB5AC6DCB}" presName="connectorText" presStyleLbl="sibTrans2D1" presStyleIdx="1" presStyleCnt="11"/>
      <dgm:spPr/>
    </dgm:pt>
    <dgm:pt modelId="{977CDBC9-4B90-47CB-8FDB-7C3364248F1C}" type="pres">
      <dgm:prSet presAssocID="{9EEA147F-EB97-452A-BCEA-32386D84DA5E}" presName="node" presStyleLbl="node1" presStyleIdx="2" presStyleCnt="12" custScaleY="86806">
        <dgm:presLayoutVars>
          <dgm:bulletEnabled val="1"/>
        </dgm:presLayoutVars>
      </dgm:prSet>
      <dgm:spPr/>
    </dgm:pt>
    <dgm:pt modelId="{D2FA647F-4A35-4C4B-81D3-D3DAC1EBC059}" type="pres">
      <dgm:prSet presAssocID="{FA50F1FD-4C64-41B8-B83F-89267DCD6BE0}" presName="sibTrans" presStyleLbl="sibTrans2D1" presStyleIdx="2" presStyleCnt="11"/>
      <dgm:spPr/>
    </dgm:pt>
    <dgm:pt modelId="{3B3CC811-72D6-49AA-A416-74F6B1A082DB}" type="pres">
      <dgm:prSet presAssocID="{FA50F1FD-4C64-41B8-B83F-89267DCD6BE0}" presName="connectorText" presStyleLbl="sibTrans2D1" presStyleIdx="2" presStyleCnt="11"/>
      <dgm:spPr/>
    </dgm:pt>
    <dgm:pt modelId="{233E3449-89B2-4FBB-B777-9557FD8E872D}" type="pres">
      <dgm:prSet presAssocID="{7A4A0973-15B1-422B-86D9-FAC56138CB72}" presName="node" presStyleLbl="node1" presStyleIdx="3" presStyleCnt="12" custScaleY="92159">
        <dgm:presLayoutVars>
          <dgm:bulletEnabled val="1"/>
        </dgm:presLayoutVars>
      </dgm:prSet>
      <dgm:spPr/>
    </dgm:pt>
    <dgm:pt modelId="{2CD88E49-DFAD-42D4-BA91-F687E5D77038}" type="pres">
      <dgm:prSet presAssocID="{AADA1FE8-9B1A-43E4-B088-ED4B6B94D647}" presName="sibTrans" presStyleLbl="sibTrans2D1" presStyleIdx="3" presStyleCnt="11"/>
      <dgm:spPr/>
    </dgm:pt>
    <dgm:pt modelId="{B4705A35-6B70-4D8B-A01E-D3FE8D33506E}" type="pres">
      <dgm:prSet presAssocID="{AADA1FE8-9B1A-43E4-B088-ED4B6B94D647}" presName="connectorText" presStyleLbl="sibTrans2D1" presStyleIdx="3" presStyleCnt="11"/>
      <dgm:spPr/>
    </dgm:pt>
    <dgm:pt modelId="{4CAE0234-B54D-448E-8217-BC35EA318EB8}" type="pres">
      <dgm:prSet presAssocID="{E24DBA5A-65E9-4F93-AB25-080C5957F149}" presName="node" presStyleLbl="node1" presStyleIdx="4" presStyleCnt="12" custScaleY="100000">
        <dgm:presLayoutVars>
          <dgm:bulletEnabled val="1"/>
        </dgm:presLayoutVars>
      </dgm:prSet>
      <dgm:spPr/>
    </dgm:pt>
    <dgm:pt modelId="{8474F59E-8F26-432E-BF95-BD877D4371D7}" type="pres">
      <dgm:prSet presAssocID="{5AF278F6-5F64-4377-8744-99CFE6B9076B}" presName="sibTrans" presStyleLbl="sibTrans2D1" presStyleIdx="4" presStyleCnt="11"/>
      <dgm:spPr/>
    </dgm:pt>
    <dgm:pt modelId="{72305400-6889-4A9D-907A-473695FE9EA8}" type="pres">
      <dgm:prSet presAssocID="{5AF278F6-5F64-4377-8744-99CFE6B9076B}" presName="connectorText" presStyleLbl="sibTrans2D1" presStyleIdx="4" presStyleCnt="11"/>
      <dgm:spPr/>
    </dgm:pt>
    <dgm:pt modelId="{A5FEB431-8C96-4FEF-B45E-91703140A2C2}" type="pres">
      <dgm:prSet presAssocID="{7600A0A8-AAE2-4BB4-B583-02A4936C4D0F}" presName="node" presStyleLbl="node1" presStyleIdx="5" presStyleCnt="12">
        <dgm:presLayoutVars>
          <dgm:bulletEnabled val="1"/>
        </dgm:presLayoutVars>
      </dgm:prSet>
      <dgm:spPr/>
    </dgm:pt>
    <dgm:pt modelId="{68465332-5BA6-4DF2-949A-B215D253ED11}" type="pres">
      <dgm:prSet presAssocID="{154A6437-1A88-499B-9DB8-7E8604545EE3}" presName="sibTrans" presStyleLbl="sibTrans2D1" presStyleIdx="5" presStyleCnt="11"/>
      <dgm:spPr/>
    </dgm:pt>
    <dgm:pt modelId="{A36AE787-0232-4D96-B858-B1EDDC2C7760}" type="pres">
      <dgm:prSet presAssocID="{154A6437-1A88-499B-9DB8-7E8604545EE3}" presName="connectorText" presStyleLbl="sibTrans2D1" presStyleIdx="5" presStyleCnt="11"/>
      <dgm:spPr/>
    </dgm:pt>
    <dgm:pt modelId="{95B11470-3B04-495B-9DE0-F180C38CF565}" type="pres">
      <dgm:prSet presAssocID="{A4124FD7-8E0D-4350-B12E-98F054D3E68F}" presName="node" presStyleLbl="node1" presStyleIdx="6" presStyleCnt="12">
        <dgm:presLayoutVars>
          <dgm:bulletEnabled val="1"/>
        </dgm:presLayoutVars>
      </dgm:prSet>
      <dgm:spPr/>
    </dgm:pt>
    <dgm:pt modelId="{790A74D7-4493-4E76-BA27-66B7964149B9}" type="pres">
      <dgm:prSet presAssocID="{F5CCC443-31CB-446A-B7AE-35225D431FBD}" presName="sibTrans" presStyleLbl="sibTrans2D1" presStyleIdx="6" presStyleCnt="11"/>
      <dgm:spPr/>
    </dgm:pt>
    <dgm:pt modelId="{DD9661AA-5179-40C9-9BB1-064FCDBEBA1D}" type="pres">
      <dgm:prSet presAssocID="{F5CCC443-31CB-446A-B7AE-35225D431FBD}" presName="connectorText" presStyleLbl="sibTrans2D1" presStyleIdx="6" presStyleCnt="11"/>
      <dgm:spPr/>
    </dgm:pt>
    <dgm:pt modelId="{660F9A05-682A-4222-956F-37C320C9F8D1}" type="pres">
      <dgm:prSet presAssocID="{2C1F151B-7BB7-4B9F-A7EE-D92D3C2E7B6F}" presName="node" presStyleLbl="node1" presStyleIdx="7" presStyleCnt="12">
        <dgm:presLayoutVars>
          <dgm:bulletEnabled val="1"/>
        </dgm:presLayoutVars>
      </dgm:prSet>
      <dgm:spPr/>
    </dgm:pt>
    <dgm:pt modelId="{F961EE76-1CFE-4F7B-A6AE-8DBC29A3B64F}" type="pres">
      <dgm:prSet presAssocID="{A3F7511D-EA29-43AA-B853-721C578B8D1D}" presName="sibTrans" presStyleLbl="sibTrans2D1" presStyleIdx="7" presStyleCnt="11"/>
      <dgm:spPr/>
    </dgm:pt>
    <dgm:pt modelId="{D047AC0F-6847-4C5A-AB83-99CFD3BA44CC}" type="pres">
      <dgm:prSet presAssocID="{A3F7511D-EA29-43AA-B853-721C578B8D1D}" presName="connectorText" presStyleLbl="sibTrans2D1" presStyleIdx="7" presStyleCnt="11"/>
      <dgm:spPr/>
    </dgm:pt>
    <dgm:pt modelId="{2EF5F67A-51F1-49F9-BE86-B4EC4E2B7C80}" type="pres">
      <dgm:prSet presAssocID="{FD268591-68D6-4751-B0CA-6994F1069D38}" presName="node" presStyleLbl="node1" presStyleIdx="8" presStyleCnt="12">
        <dgm:presLayoutVars>
          <dgm:bulletEnabled val="1"/>
        </dgm:presLayoutVars>
      </dgm:prSet>
      <dgm:spPr/>
    </dgm:pt>
    <dgm:pt modelId="{C401C4DF-DD75-4EE3-B1CA-62B2D894C995}" type="pres">
      <dgm:prSet presAssocID="{43328E7F-1357-4D89-ADD8-D3C76787DCDF}" presName="sibTrans" presStyleLbl="sibTrans2D1" presStyleIdx="8" presStyleCnt="11"/>
      <dgm:spPr/>
    </dgm:pt>
    <dgm:pt modelId="{C26A22D6-F3A9-41C0-B723-0474BA339786}" type="pres">
      <dgm:prSet presAssocID="{43328E7F-1357-4D89-ADD8-D3C76787DCDF}" presName="connectorText" presStyleLbl="sibTrans2D1" presStyleIdx="8" presStyleCnt="11"/>
      <dgm:spPr/>
    </dgm:pt>
    <dgm:pt modelId="{F37E71DE-884E-4506-85EA-0F0891338247}" type="pres">
      <dgm:prSet presAssocID="{198C3066-AEF2-4C69-812A-1998DCCA326F}" presName="node" presStyleLbl="node1" presStyleIdx="9" presStyleCnt="12">
        <dgm:presLayoutVars>
          <dgm:bulletEnabled val="1"/>
        </dgm:presLayoutVars>
      </dgm:prSet>
      <dgm:spPr/>
    </dgm:pt>
    <dgm:pt modelId="{C569BCDF-1D5C-4FA3-9294-9483F74661E6}" type="pres">
      <dgm:prSet presAssocID="{6193C499-BCF2-41EB-93EB-4CE234BFC2BE}" presName="sibTrans" presStyleLbl="sibTrans2D1" presStyleIdx="9" presStyleCnt="11"/>
      <dgm:spPr/>
    </dgm:pt>
    <dgm:pt modelId="{16A0F02C-ACAF-47A4-91AD-F22B30025F12}" type="pres">
      <dgm:prSet presAssocID="{6193C499-BCF2-41EB-93EB-4CE234BFC2BE}" presName="connectorText" presStyleLbl="sibTrans2D1" presStyleIdx="9" presStyleCnt="11"/>
      <dgm:spPr/>
    </dgm:pt>
    <dgm:pt modelId="{9D7B8394-AB81-463B-83AF-C2D715800B33}" type="pres">
      <dgm:prSet presAssocID="{250373F7-3946-45F6-A46C-D5C208561381}" presName="node" presStyleLbl="node1" presStyleIdx="10" presStyleCnt="12">
        <dgm:presLayoutVars>
          <dgm:bulletEnabled val="1"/>
        </dgm:presLayoutVars>
      </dgm:prSet>
      <dgm:spPr/>
    </dgm:pt>
    <dgm:pt modelId="{71A3D5DE-4A04-4B43-84CF-889AE9F79FEF}" type="pres">
      <dgm:prSet presAssocID="{D1B56459-163B-4039-B585-C61DAC7716F8}" presName="sibTrans" presStyleLbl="sibTrans2D1" presStyleIdx="10" presStyleCnt="11"/>
      <dgm:spPr/>
    </dgm:pt>
    <dgm:pt modelId="{F7373A8D-3F2E-4110-A049-50B47770029D}" type="pres">
      <dgm:prSet presAssocID="{D1B56459-163B-4039-B585-C61DAC7716F8}" presName="connectorText" presStyleLbl="sibTrans2D1" presStyleIdx="10" presStyleCnt="11"/>
      <dgm:spPr/>
    </dgm:pt>
    <dgm:pt modelId="{06147859-40CD-42FB-A693-794F2EBBC601}" type="pres">
      <dgm:prSet presAssocID="{4D116A65-B345-42ED-9705-8195E091702E}" presName="node" presStyleLbl="node1" presStyleIdx="11" presStyleCnt="12">
        <dgm:presLayoutVars>
          <dgm:bulletEnabled val="1"/>
        </dgm:presLayoutVars>
      </dgm:prSet>
      <dgm:spPr/>
    </dgm:pt>
  </dgm:ptLst>
  <dgm:cxnLst>
    <dgm:cxn modelId="{991F4803-E434-4667-B1CA-47BB8FFF561F}" type="presOf" srcId="{154A6437-1A88-499B-9DB8-7E8604545EE3}" destId="{A36AE787-0232-4D96-B858-B1EDDC2C7760}" srcOrd="1" destOrd="0" presId="urn:microsoft.com/office/officeart/2005/8/layout/process1"/>
    <dgm:cxn modelId="{B0AF6A06-3961-4B96-8106-EDCFA2852A2B}" type="presOf" srcId="{A4124FD7-8E0D-4350-B12E-98F054D3E68F}" destId="{95B11470-3B04-495B-9DE0-F180C38CF565}" srcOrd="0" destOrd="0" presId="urn:microsoft.com/office/officeart/2005/8/layout/process1"/>
    <dgm:cxn modelId="{D7E8F00A-F763-4A74-8E4A-60A295F30971}" srcId="{BFD92A4E-1F3D-4CAF-B100-957FB04E15CE}" destId="{9EEA147F-EB97-452A-BCEA-32386D84DA5E}" srcOrd="2" destOrd="0" parTransId="{DAAF267A-5407-4920-9C5C-0F9F4F45CA29}" sibTransId="{FA50F1FD-4C64-41B8-B83F-89267DCD6BE0}"/>
    <dgm:cxn modelId="{B159290D-DBEB-4D06-AFBA-39646D1A84FB}" type="presOf" srcId="{F5CCC443-31CB-446A-B7AE-35225D431FBD}" destId="{DD9661AA-5179-40C9-9BB1-064FCDBEBA1D}" srcOrd="1" destOrd="0" presId="urn:microsoft.com/office/officeart/2005/8/layout/process1"/>
    <dgm:cxn modelId="{BF35980E-CB2A-4BFE-AF4F-20E96A2C2818}" srcId="{BFD92A4E-1F3D-4CAF-B100-957FB04E15CE}" destId="{E24DBA5A-65E9-4F93-AB25-080C5957F149}" srcOrd="4" destOrd="0" parTransId="{01857802-17F9-4BA6-A532-2803B27EE501}" sibTransId="{5AF278F6-5F64-4377-8744-99CFE6B9076B}"/>
    <dgm:cxn modelId="{2C900F13-9AEE-46F3-93A9-A00776055F03}" type="presOf" srcId="{198C3066-AEF2-4C69-812A-1998DCCA326F}" destId="{F37E71DE-884E-4506-85EA-0F0891338247}" srcOrd="0" destOrd="0" presId="urn:microsoft.com/office/officeart/2005/8/layout/process1"/>
    <dgm:cxn modelId="{051FD915-81ED-440D-AE6E-0FF1C16F8467}" type="presOf" srcId="{FA50F1FD-4C64-41B8-B83F-89267DCD6BE0}" destId="{D2FA647F-4A35-4C4B-81D3-D3DAC1EBC059}" srcOrd="0" destOrd="0" presId="urn:microsoft.com/office/officeart/2005/8/layout/process1"/>
    <dgm:cxn modelId="{58F06316-FA48-44B3-BB79-E6036DE59EBE}" type="presOf" srcId="{43328E7F-1357-4D89-ADD8-D3C76787DCDF}" destId="{C401C4DF-DD75-4EE3-B1CA-62B2D894C995}" srcOrd="0" destOrd="0" presId="urn:microsoft.com/office/officeart/2005/8/layout/process1"/>
    <dgm:cxn modelId="{4A54F717-EEE1-4ACC-AE0D-B06A7438104E}" type="presOf" srcId="{4D116A65-B345-42ED-9705-8195E091702E}" destId="{06147859-40CD-42FB-A693-794F2EBBC601}" srcOrd="0" destOrd="0" presId="urn:microsoft.com/office/officeart/2005/8/layout/process1"/>
    <dgm:cxn modelId="{15A2FC1D-30D1-47B2-B0B5-7DCE0505C4C5}" srcId="{BFD92A4E-1F3D-4CAF-B100-957FB04E15CE}" destId="{9F481AA5-94F3-4964-8FE7-39E17E1C1897}" srcOrd="0" destOrd="0" parTransId="{EE744D82-CE1C-4C6A-8FB1-A3ECA506C393}" sibTransId="{2312E6BA-3F05-404A-8FDB-CF29847C5F71}"/>
    <dgm:cxn modelId="{1FB53521-7237-4859-AB53-1F19AE332303}" srcId="{BFD92A4E-1F3D-4CAF-B100-957FB04E15CE}" destId="{2C1F151B-7BB7-4B9F-A7EE-D92D3C2E7B6F}" srcOrd="7" destOrd="0" parTransId="{7FB1C700-C9F5-4181-84C8-4F559CD21397}" sibTransId="{A3F7511D-EA29-43AA-B853-721C578B8D1D}"/>
    <dgm:cxn modelId="{A5C3362A-0FA0-471E-BB70-5456B7BF81C9}" type="presOf" srcId="{E24DBA5A-65E9-4F93-AB25-080C5957F149}" destId="{4CAE0234-B54D-448E-8217-BC35EA318EB8}" srcOrd="0" destOrd="0" presId="urn:microsoft.com/office/officeart/2005/8/layout/process1"/>
    <dgm:cxn modelId="{F15C3A3A-7C2F-41AF-8866-FFE1ED1B82B5}" type="presOf" srcId="{9F481AA5-94F3-4964-8FE7-39E17E1C1897}" destId="{3C6A6A28-550D-4443-9D91-F0DAEDA9D024}" srcOrd="0" destOrd="0" presId="urn:microsoft.com/office/officeart/2005/8/layout/process1"/>
    <dgm:cxn modelId="{B8BEE03D-EE55-4D05-960D-C65BDD9C8434}" type="presOf" srcId="{FD268591-68D6-4751-B0CA-6994F1069D38}" destId="{2EF5F67A-51F1-49F9-BE86-B4EC4E2B7C80}" srcOrd="0" destOrd="0" presId="urn:microsoft.com/office/officeart/2005/8/layout/process1"/>
    <dgm:cxn modelId="{1F49573E-0928-479B-88D8-ADCF600940B5}" type="presOf" srcId="{FA50F1FD-4C64-41B8-B83F-89267DCD6BE0}" destId="{3B3CC811-72D6-49AA-A416-74F6B1A082DB}" srcOrd="1" destOrd="0" presId="urn:microsoft.com/office/officeart/2005/8/layout/process1"/>
    <dgm:cxn modelId="{D9689F4E-86EE-4193-82C7-8513394E4B80}" type="presOf" srcId="{AADA1FE8-9B1A-43E4-B088-ED4B6B94D647}" destId="{2CD88E49-DFAD-42D4-BA91-F687E5D77038}" srcOrd="0" destOrd="0" presId="urn:microsoft.com/office/officeart/2005/8/layout/process1"/>
    <dgm:cxn modelId="{F1710D59-BDEF-4321-BB62-973CA0B5F43A}" type="presOf" srcId="{2312E6BA-3F05-404A-8FDB-CF29847C5F71}" destId="{2A6FCB31-2156-496D-B90B-2B1AE9370204}" srcOrd="0" destOrd="0" presId="urn:microsoft.com/office/officeart/2005/8/layout/process1"/>
    <dgm:cxn modelId="{ADAB3C5D-725D-407D-BA55-65F4C69F0FE2}" type="presOf" srcId="{154A6437-1A88-499B-9DB8-7E8604545EE3}" destId="{68465332-5BA6-4DF2-949A-B215D253ED11}" srcOrd="0" destOrd="0" presId="urn:microsoft.com/office/officeart/2005/8/layout/process1"/>
    <dgm:cxn modelId="{9496915E-A780-4508-B473-79F4266AA063}" type="presOf" srcId="{F5CCC443-31CB-446A-B7AE-35225D431FBD}" destId="{790A74D7-4493-4E76-BA27-66B7964149B9}" srcOrd="0" destOrd="0" presId="urn:microsoft.com/office/officeart/2005/8/layout/process1"/>
    <dgm:cxn modelId="{26B4BE63-985D-4733-A45A-0964AE4A3156}" type="presOf" srcId="{6193C499-BCF2-41EB-93EB-4CE234BFC2BE}" destId="{16A0F02C-ACAF-47A4-91AD-F22B30025F12}" srcOrd="1" destOrd="0" presId="urn:microsoft.com/office/officeart/2005/8/layout/process1"/>
    <dgm:cxn modelId="{6A4DA365-A1E6-4CD7-A748-C81CF6A95E75}" type="presOf" srcId="{6193C499-BCF2-41EB-93EB-4CE234BFC2BE}" destId="{C569BCDF-1D5C-4FA3-9294-9483F74661E6}" srcOrd="0" destOrd="0" presId="urn:microsoft.com/office/officeart/2005/8/layout/process1"/>
    <dgm:cxn modelId="{2ECA5367-EEF8-412A-8064-860D2950B169}" type="presOf" srcId="{BFD92A4E-1F3D-4CAF-B100-957FB04E15CE}" destId="{7B531CCB-601E-4A80-9800-08BEB128C6C6}" srcOrd="0" destOrd="0" presId="urn:microsoft.com/office/officeart/2005/8/layout/process1"/>
    <dgm:cxn modelId="{D6617B75-EA83-4292-B51F-98F562E927A2}" srcId="{BFD92A4E-1F3D-4CAF-B100-957FB04E15CE}" destId="{250373F7-3946-45F6-A46C-D5C208561381}" srcOrd="10" destOrd="0" parTransId="{65732E37-9378-4BAB-9E0C-948E2D0A7C49}" sibTransId="{D1B56459-163B-4039-B585-C61DAC7716F8}"/>
    <dgm:cxn modelId="{31DD5E7C-535E-474E-9E32-86BE376D42FC}" srcId="{BFD92A4E-1F3D-4CAF-B100-957FB04E15CE}" destId="{FD268591-68D6-4751-B0CA-6994F1069D38}" srcOrd="8" destOrd="0" parTransId="{DCA2BBC7-A63B-48F8-BA78-7CD6BC7EDBC1}" sibTransId="{43328E7F-1357-4D89-ADD8-D3C76787DCDF}"/>
    <dgm:cxn modelId="{4CA60D7E-ECA4-4A5E-98AB-52EB6DF04A84}" type="presOf" srcId="{384BCC69-F8E6-4BD0-A977-601EB5AC6DCB}" destId="{15C84B96-EAB5-47B4-9E9E-4BEDDCFAF49B}" srcOrd="0" destOrd="0" presId="urn:microsoft.com/office/officeart/2005/8/layout/process1"/>
    <dgm:cxn modelId="{5535B77E-3D7B-4D8F-8E26-6F5AEA9A84B4}" type="presOf" srcId="{7600A0A8-AAE2-4BB4-B583-02A4936C4D0F}" destId="{A5FEB431-8C96-4FEF-B45E-91703140A2C2}" srcOrd="0" destOrd="0" presId="urn:microsoft.com/office/officeart/2005/8/layout/process1"/>
    <dgm:cxn modelId="{ADFD4085-9FF6-4BA6-8CF2-DF9B6A1D9485}" srcId="{BFD92A4E-1F3D-4CAF-B100-957FB04E15CE}" destId="{7A4A0973-15B1-422B-86D9-FAC56138CB72}" srcOrd="3" destOrd="0" parTransId="{35E3445A-5136-476D-96AE-C6880BA089CA}" sibTransId="{AADA1FE8-9B1A-43E4-B088-ED4B6B94D647}"/>
    <dgm:cxn modelId="{EE9D198E-66C6-4724-AE6F-29CA6E47A216}" type="presOf" srcId="{250373F7-3946-45F6-A46C-D5C208561381}" destId="{9D7B8394-AB81-463B-83AF-C2D715800B33}" srcOrd="0" destOrd="0" presId="urn:microsoft.com/office/officeart/2005/8/layout/process1"/>
    <dgm:cxn modelId="{AF436896-35BB-4126-A617-D63CB02C4819}" type="presOf" srcId="{384BCC69-F8E6-4BD0-A977-601EB5AC6DCB}" destId="{158D08E9-8151-45CF-B12D-F7D1B96D67C4}" srcOrd="1" destOrd="0" presId="urn:microsoft.com/office/officeart/2005/8/layout/process1"/>
    <dgm:cxn modelId="{5DF37B96-1434-4DF2-9EF5-4C9EB9D488F8}" type="presOf" srcId="{A3F7511D-EA29-43AA-B853-721C578B8D1D}" destId="{F961EE76-1CFE-4F7B-A6AE-8DBC29A3B64F}" srcOrd="0" destOrd="0" presId="urn:microsoft.com/office/officeart/2005/8/layout/process1"/>
    <dgm:cxn modelId="{7C2EF49D-1AA8-40D3-AB4E-158F94F5C8FA}" type="presOf" srcId="{D1B56459-163B-4039-B585-C61DAC7716F8}" destId="{71A3D5DE-4A04-4B43-84CF-889AE9F79FEF}" srcOrd="0" destOrd="0" presId="urn:microsoft.com/office/officeart/2005/8/layout/process1"/>
    <dgm:cxn modelId="{DDF595A2-226A-47C4-A6BD-33D50CCE5A3F}" srcId="{BFD92A4E-1F3D-4CAF-B100-957FB04E15CE}" destId="{4D116A65-B345-42ED-9705-8195E091702E}" srcOrd="11" destOrd="0" parTransId="{08A92E55-C1F4-47F1-9D27-2CF67FAB2478}" sibTransId="{C79F785C-A7EB-4A0E-90BC-43A3EFA287EE}"/>
    <dgm:cxn modelId="{F803E9A8-8A9C-44E1-A237-53DC640D2532}" type="presOf" srcId="{9EEA147F-EB97-452A-BCEA-32386D84DA5E}" destId="{977CDBC9-4B90-47CB-8FDB-7C3364248F1C}" srcOrd="0" destOrd="0" presId="urn:microsoft.com/office/officeart/2005/8/layout/process1"/>
    <dgm:cxn modelId="{199DD4AB-E2C4-47E6-809B-60D62C808F53}" srcId="{BFD92A4E-1F3D-4CAF-B100-957FB04E15CE}" destId="{A4124FD7-8E0D-4350-B12E-98F054D3E68F}" srcOrd="6" destOrd="0" parTransId="{FB8B0890-073D-4372-98FB-B003C9BBE897}" sibTransId="{F5CCC443-31CB-446A-B7AE-35225D431FBD}"/>
    <dgm:cxn modelId="{BB241BAE-5995-432D-89FD-1526EFF5ADC2}" type="presOf" srcId="{5AF278F6-5F64-4377-8744-99CFE6B9076B}" destId="{72305400-6889-4A9D-907A-473695FE9EA8}" srcOrd="1" destOrd="0" presId="urn:microsoft.com/office/officeart/2005/8/layout/process1"/>
    <dgm:cxn modelId="{DBE93FBC-00E3-478E-AD54-59E358389050}" type="presOf" srcId="{A3F7511D-EA29-43AA-B853-721C578B8D1D}" destId="{D047AC0F-6847-4C5A-AB83-99CFD3BA44CC}" srcOrd="1" destOrd="0" presId="urn:microsoft.com/office/officeart/2005/8/layout/process1"/>
    <dgm:cxn modelId="{A449DEC3-9D10-46A2-B63C-2D0C054B2DF7}" type="presOf" srcId="{20F2A1BE-746E-494E-98CA-F0A0A30DBED7}" destId="{ABC2C4DD-6428-4CC1-920D-725A699F57A1}" srcOrd="0" destOrd="0" presId="urn:microsoft.com/office/officeart/2005/8/layout/process1"/>
    <dgm:cxn modelId="{221333C9-5330-493D-AFC5-9C3314A7C78E}" srcId="{BFD92A4E-1F3D-4CAF-B100-957FB04E15CE}" destId="{7600A0A8-AAE2-4BB4-B583-02A4936C4D0F}" srcOrd="5" destOrd="0" parTransId="{425B040A-627E-401C-A978-442C096B5468}" sibTransId="{154A6437-1A88-499B-9DB8-7E8604545EE3}"/>
    <dgm:cxn modelId="{FEB34FCC-3CB4-45BF-BE59-258182406F44}" type="presOf" srcId="{5AF278F6-5F64-4377-8744-99CFE6B9076B}" destId="{8474F59E-8F26-432E-BF95-BD877D4371D7}" srcOrd="0" destOrd="0" presId="urn:microsoft.com/office/officeart/2005/8/layout/process1"/>
    <dgm:cxn modelId="{1CDC18CE-C10C-45FB-B7B5-13863AE66353}" type="presOf" srcId="{43328E7F-1357-4D89-ADD8-D3C76787DCDF}" destId="{C26A22D6-F3A9-41C0-B723-0474BA339786}" srcOrd="1" destOrd="0" presId="urn:microsoft.com/office/officeart/2005/8/layout/process1"/>
    <dgm:cxn modelId="{41436FDD-BD03-4FD7-A720-1828EC6A8144}" type="presOf" srcId="{2C1F151B-7BB7-4B9F-A7EE-D92D3C2E7B6F}" destId="{660F9A05-682A-4222-956F-37C320C9F8D1}" srcOrd="0" destOrd="0" presId="urn:microsoft.com/office/officeart/2005/8/layout/process1"/>
    <dgm:cxn modelId="{93A9A4E2-D91E-4C7F-90BE-7A861D29B48F}" type="presOf" srcId="{AADA1FE8-9B1A-43E4-B088-ED4B6B94D647}" destId="{B4705A35-6B70-4D8B-A01E-D3FE8D33506E}" srcOrd="1" destOrd="0" presId="urn:microsoft.com/office/officeart/2005/8/layout/process1"/>
    <dgm:cxn modelId="{9DC815ED-6E4D-451E-A774-2D3DC64F16AE}" srcId="{BFD92A4E-1F3D-4CAF-B100-957FB04E15CE}" destId="{20F2A1BE-746E-494E-98CA-F0A0A30DBED7}" srcOrd="1" destOrd="0" parTransId="{FAD941C2-DBD7-4640-A116-E660DD195F41}" sibTransId="{384BCC69-F8E6-4BD0-A977-601EB5AC6DCB}"/>
    <dgm:cxn modelId="{4421D0ED-1C30-4543-9041-A757735E681C}" type="presOf" srcId="{D1B56459-163B-4039-B585-C61DAC7716F8}" destId="{F7373A8D-3F2E-4110-A049-50B47770029D}" srcOrd="1" destOrd="0" presId="urn:microsoft.com/office/officeart/2005/8/layout/process1"/>
    <dgm:cxn modelId="{F783CDF0-A26A-469C-96D2-3EFB9FB70FB3}" srcId="{BFD92A4E-1F3D-4CAF-B100-957FB04E15CE}" destId="{198C3066-AEF2-4C69-812A-1998DCCA326F}" srcOrd="9" destOrd="0" parTransId="{C356A6DC-4A5E-46BF-81F5-391DB452C04F}" sibTransId="{6193C499-BCF2-41EB-93EB-4CE234BFC2BE}"/>
    <dgm:cxn modelId="{DFC612F8-4007-4320-BB0F-B9876DCF9748}" type="presOf" srcId="{2312E6BA-3F05-404A-8FDB-CF29847C5F71}" destId="{9ADB23C6-CD99-4E63-A580-7EFE03B31FDD}" srcOrd="1" destOrd="0" presId="urn:microsoft.com/office/officeart/2005/8/layout/process1"/>
    <dgm:cxn modelId="{655022FD-CBC2-4BE9-AF45-9001052C68FD}" type="presOf" srcId="{7A4A0973-15B1-422B-86D9-FAC56138CB72}" destId="{233E3449-89B2-4FBB-B777-9557FD8E872D}" srcOrd="0" destOrd="0" presId="urn:microsoft.com/office/officeart/2005/8/layout/process1"/>
    <dgm:cxn modelId="{FFBC0DCC-70A0-4840-A64A-37905444AEC2}" type="presParOf" srcId="{7B531CCB-601E-4A80-9800-08BEB128C6C6}" destId="{3C6A6A28-550D-4443-9D91-F0DAEDA9D024}" srcOrd="0" destOrd="0" presId="urn:microsoft.com/office/officeart/2005/8/layout/process1"/>
    <dgm:cxn modelId="{EC421BE6-14A6-48D6-801B-929BFEB5A0C9}" type="presParOf" srcId="{7B531CCB-601E-4A80-9800-08BEB128C6C6}" destId="{2A6FCB31-2156-496D-B90B-2B1AE9370204}" srcOrd="1" destOrd="0" presId="urn:microsoft.com/office/officeart/2005/8/layout/process1"/>
    <dgm:cxn modelId="{ACD1BE84-70A2-495D-B9CC-4B319CB7994B}" type="presParOf" srcId="{2A6FCB31-2156-496D-B90B-2B1AE9370204}" destId="{9ADB23C6-CD99-4E63-A580-7EFE03B31FDD}" srcOrd="0" destOrd="0" presId="urn:microsoft.com/office/officeart/2005/8/layout/process1"/>
    <dgm:cxn modelId="{1728E674-B056-4224-8AA0-DF800D0554BA}" type="presParOf" srcId="{7B531CCB-601E-4A80-9800-08BEB128C6C6}" destId="{ABC2C4DD-6428-4CC1-920D-725A699F57A1}" srcOrd="2" destOrd="0" presId="urn:microsoft.com/office/officeart/2005/8/layout/process1"/>
    <dgm:cxn modelId="{CD2CB774-183F-4CE1-9C48-96023F8F3267}" type="presParOf" srcId="{7B531CCB-601E-4A80-9800-08BEB128C6C6}" destId="{15C84B96-EAB5-47B4-9E9E-4BEDDCFAF49B}" srcOrd="3" destOrd="0" presId="urn:microsoft.com/office/officeart/2005/8/layout/process1"/>
    <dgm:cxn modelId="{50BB258B-BEEE-4180-95BB-800790665B88}" type="presParOf" srcId="{15C84B96-EAB5-47B4-9E9E-4BEDDCFAF49B}" destId="{158D08E9-8151-45CF-B12D-F7D1B96D67C4}" srcOrd="0" destOrd="0" presId="urn:microsoft.com/office/officeart/2005/8/layout/process1"/>
    <dgm:cxn modelId="{6EFE0CFC-DE02-4AFA-A88C-578F829749A2}" type="presParOf" srcId="{7B531CCB-601E-4A80-9800-08BEB128C6C6}" destId="{977CDBC9-4B90-47CB-8FDB-7C3364248F1C}" srcOrd="4" destOrd="0" presId="urn:microsoft.com/office/officeart/2005/8/layout/process1"/>
    <dgm:cxn modelId="{9C23ED9C-AFE9-4EDA-8ED0-72C9F5D235A6}" type="presParOf" srcId="{7B531CCB-601E-4A80-9800-08BEB128C6C6}" destId="{D2FA647F-4A35-4C4B-81D3-D3DAC1EBC059}" srcOrd="5" destOrd="0" presId="urn:microsoft.com/office/officeart/2005/8/layout/process1"/>
    <dgm:cxn modelId="{8644BE5C-D2DE-4D30-820F-1169078D1A2C}" type="presParOf" srcId="{D2FA647F-4A35-4C4B-81D3-D3DAC1EBC059}" destId="{3B3CC811-72D6-49AA-A416-74F6B1A082DB}" srcOrd="0" destOrd="0" presId="urn:microsoft.com/office/officeart/2005/8/layout/process1"/>
    <dgm:cxn modelId="{2993D5C6-2B99-49D7-B663-D5663DDD858B}" type="presParOf" srcId="{7B531CCB-601E-4A80-9800-08BEB128C6C6}" destId="{233E3449-89B2-4FBB-B777-9557FD8E872D}" srcOrd="6" destOrd="0" presId="urn:microsoft.com/office/officeart/2005/8/layout/process1"/>
    <dgm:cxn modelId="{EC771FCD-CA85-4A83-980A-9E214ED8091C}" type="presParOf" srcId="{7B531CCB-601E-4A80-9800-08BEB128C6C6}" destId="{2CD88E49-DFAD-42D4-BA91-F687E5D77038}" srcOrd="7" destOrd="0" presId="urn:microsoft.com/office/officeart/2005/8/layout/process1"/>
    <dgm:cxn modelId="{6E065A4A-98ED-40CA-8A3E-7BD10E915ADB}" type="presParOf" srcId="{2CD88E49-DFAD-42D4-BA91-F687E5D77038}" destId="{B4705A35-6B70-4D8B-A01E-D3FE8D33506E}" srcOrd="0" destOrd="0" presId="urn:microsoft.com/office/officeart/2005/8/layout/process1"/>
    <dgm:cxn modelId="{D1747C82-0053-4C1A-8C31-2EE4A9184744}" type="presParOf" srcId="{7B531CCB-601E-4A80-9800-08BEB128C6C6}" destId="{4CAE0234-B54D-448E-8217-BC35EA318EB8}" srcOrd="8" destOrd="0" presId="urn:microsoft.com/office/officeart/2005/8/layout/process1"/>
    <dgm:cxn modelId="{8CEF88AA-E0A2-49C3-B36C-01928A28C122}" type="presParOf" srcId="{7B531CCB-601E-4A80-9800-08BEB128C6C6}" destId="{8474F59E-8F26-432E-BF95-BD877D4371D7}" srcOrd="9" destOrd="0" presId="urn:microsoft.com/office/officeart/2005/8/layout/process1"/>
    <dgm:cxn modelId="{0622E301-A188-4898-BE0D-7477E68BBABF}" type="presParOf" srcId="{8474F59E-8F26-432E-BF95-BD877D4371D7}" destId="{72305400-6889-4A9D-907A-473695FE9EA8}" srcOrd="0" destOrd="0" presId="urn:microsoft.com/office/officeart/2005/8/layout/process1"/>
    <dgm:cxn modelId="{B4158D53-FCF8-4E84-87B4-3104BB8921C7}" type="presParOf" srcId="{7B531CCB-601E-4A80-9800-08BEB128C6C6}" destId="{A5FEB431-8C96-4FEF-B45E-91703140A2C2}" srcOrd="10" destOrd="0" presId="urn:microsoft.com/office/officeart/2005/8/layout/process1"/>
    <dgm:cxn modelId="{8777744C-DF73-4B54-B071-82251F302BBA}" type="presParOf" srcId="{7B531CCB-601E-4A80-9800-08BEB128C6C6}" destId="{68465332-5BA6-4DF2-949A-B215D253ED11}" srcOrd="11" destOrd="0" presId="urn:microsoft.com/office/officeart/2005/8/layout/process1"/>
    <dgm:cxn modelId="{F1455F3D-1A88-4291-BB8A-BDFEAE786A9F}" type="presParOf" srcId="{68465332-5BA6-4DF2-949A-B215D253ED11}" destId="{A36AE787-0232-4D96-B858-B1EDDC2C7760}" srcOrd="0" destOrd="0" presId="urn:microsoft.com/office/officeart/2005/8/layout/process1"/>
    <dgm:cxn modelId="{F73BFE8D-E9EE-451B-919B-FFFB9C480836}" type="presParOf" srcId="{7B531CCB-601E-4A80-9800-08BEB128C6C6}" destId="{95B11470-3B04-495B-9DE0-F180C38CF565}" srcOrd="12" destOrd="0" presId="urn:microsoft.com/office/officeart/2005/8/layout/process1"/>
    <dgm:cxn modelId="{1E07680C-668A-4088-A554-876D786F3AA2}" type="presParOf" srcId="{7B531CCB-601E-4A80-9800-08BEB128C6C6}" destId="{790A74D7-4493-4E76-BA27-66B7964149B9}" srcOrd="13" destOrd="0" presId="urn:microsoft.com/office/officeart/2005/8/layout/process1"/>
    <dgm:cxn modelId="{ABE307B3-EFA6-4933-B48A-40B5DBA50D99}" type="presParOf" srcId="{790A74D7-4493-4E76-BA27-66B7964149B9}" destId="{DD9661AA-5179-40C9-9BB1-064FCDBEBA1D}" srcOrd="0" destOrd="0" presId="urn:microsoft.com/office/officeart/2005/8/layout/process1"/>
    <dgm:cxn modelId="{2510D5E3-B5D6-4B7A-A636-AEA8AB145F20}" type="presParOf" srcId="{7B531CCB-601E-4A80-9800-08BEB128C6C6}" destId="{660F9A05-682A-4222-956F-37C320C9F8D1}" srcOrd="14" destOrd="0" presId="urn:microsoft.com/office/officeart/2005/8/layout/process1"/>
    <dgm:cxn modelId="{A52A705D-43B4-4BFB-B656-7361FD113E20}" type="presParOf" srcId="{7B531CCB-601E-4A80-9800-08BEB128C6C6}" destId="{F961EE76-1CFE-4F7B-A6AE-8DBC29A3B64F}" srcOrd="15" destOrd="0" presId="urn:microsoft.com/office/officeart/2005/8/layout/process1"/>
    <dgm:cxn modelId="{C4284CBE-3FE4-4FB5-8D83-DB933553CC41}" type="presParOf" srcId="{F961EE76-1CFE-4F7B-A6AE-8DBC29A3B64F}" destId="{D047AC0F-6847-4C5A-AB83-99CFD3BA44CC}" srcOrd="0" destOrd="0" presId="urn:microsoft.com/office/officeart/2005/8/layout/process1"/>
    <dgm:cxn modelId="{5E704065-3218-42DB-BD68-E0C0C6B45FB4}" type="presParOf" srcId="{7B531CCB-601E-4A80-9800-08BEB128C6C6}" destId="{2EF5F67A-51F1-49F9-BE86-B4EC4E2B7C80}" srcOrd="16" destOrd="0" presId="urn:microsoft.com/office/officeart/2005/8/layout/process1"/>
    <dgm:cxn modelId="{7373009E-D561-496F-A1DC-9798B3006BAC}" type="presParOf" srcId="{7B531CCB-601E-4A80-9800-08BEB128C6C6}" destId="{C401C4DF-DD75-4EE3-B1CA-62B2D894C995}" srcOrd="17" destOrd="0" presId="urn:microsoft.com/office/officeart/2005/8/layout/process1"/>
    <dgm:cxn modelId="{8A52203D-9528-4DDF-9E1C-A6DBFD4E2AF5}" type="presParOf" srcId="{C401C4DF-DD75-4EE3-B1CA-62B2D894C995}" destId="{C26A22D6-F3A9-41C0-B723-0474BA339786}" srcOrd="0" destOrd="0" presId="urn:microsoft.com/office/officeart/2005/8/layout/process1"/>
    <dgm:cxn modelId="{8C932F5A-FB75-4C02-AD97-2E3EEC6BD2C9}" type="presParOf" srcId="{7B531CCB-601E-4A80-9800-08BEB128C6C6}" destId="{F37E71DE-884E-4506-85EA-0F0891338247}" srcOrd="18" destOrd="0" presId="urn:microsoft.com/office/officeart/2005/8/layout/process1"/>
    <dgm:cxn modelId="{5C3C2380-B117-4EE9-851B-0C6F539A7654}" type="presParOf" srcId="{7B531CCB-601E-4A80-9800-08BEB128C6C6}" destId="{C569BCDF-1D5C-4FA3-9294-9483F74661E6}" srcOrd="19" destOrd="0" presId="urn:microsoft.com/office/officeart/2005/8/layout/process1"/>
    <dgm:cxn modelId="{E4DC0466-7F3E-40BF-8DB3-477F6A56EF6A}" type="presParOf" srcId="{C569BCDF-1D5C-4FA3-9294-9483F74661E6}" destId="{16A0F02C-ACAF-47A4-91AD-F22B30025F12}" srcOrd="0" destOrd="0" presId="urn:microsoft.com/office/officeart/2005/8/layout/process1"/>
    <dgm:cxn modelId="{5BD8E33E-8192-4418-8924-0A3BB366516E}" type="presParOf" srcId="{7B531CCB-601E-4A80-9800-08BEB128C6C6}" destId="{9D7B8394-AB81-463B-83AF-C2D715800B33}" srcOrd="20" destOrd="0" presId="urn:microsoft.com/office/officeart/2005/8/layout/process1"/>
    <dgm:cxn modelId="{213443E1-09F3-45AA-95D6-B9E7D317B96B}" type="presParOf" srcId="{7B531CCB-601E-4A80-9800-08BEB128C6C6}" destId="{71A3D5DE-4A04-4B43-84CF-889AE9F79FEF}" srcOrd="21" destOrd="0" presId="urn:microsoft.com/office/officeart/2005/8/layout/process1"/>
    <dgm:cxn modelId="{6A6D5252-F9D0-407B-BD17-AB5BCE37E2EF}" type="presParOf" srcId="{71A3D5DE-4A04-4B43-84CF-889AE9F79FEF}" destId="{F7373A8D-3F2E-4110-A049-50B47770029D}" srcOrd="0" destOrd="0" presId="urn:microsoft.com/office/officeart/2005/8/layout/process1"/>
    <dgm:cxn modelId="{967BB819-28F2-4D30-8FA4-818420E53CCB}" type="presParOf" srcId="{7B531CCB-601E-4A80-9800-08BEB128C6C6}" destId="{06147859-40CD-42FB-A693-794F2EBBC601}" srcOrd="2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D92A4E-1F3D-4CAF-B100-957FB04E15CE}" type="doc">
      <dgm:prSet loTypeId="urn:microsoft.com/office/officeart/2005/8/layout/process1" loCatId="process" qsTypeId="urn:microsoft.com/office/officeart/2005/8/quickstyle/simple2" qsCatId="simple" csTypeId="urn:microsoft.com/office/officeart/2005/8/colors/accent0_3" csCatId="mainScheme" phldr="1"/>
      <dgm:spPr/>
      <dgm:t>
        <a:bodyPr/>
        <a:lstStyle/>
        <a:p>
          <a:endParaRPr lang="en-US"/>
        </a:p>
      </dgm:t>
    </dgm:pt>
    <dgm:pt modelId="{9F481AA5-94F3-4964-8FE7-39E17E1C1897}">
      <dgm:prSet/>
      <dgm:spPr/>
      <dgm:t>
        <a:bodyPr/>
        <a:lstStyle/>
        <a:p>
          <a:r>
            <a:rPr lang="en-US" dirty="0"/>
            <a:t>Welcome</a:t>
          </a:r>
        </a:p>
      </dgm:t>
    </dgm:pt>
    <dgm:pt modelId="{EE744D82-CE1C-4C6A-8FB1-A3ECA506C393}" type="parTrans" cxnId="{15A2FC1D-30D1-47B2-B0B5-7DCE0505C4C5}">
      <dgm:prSet/>
      <dgm:spPr/>
      <dgm:t>
        <a:bodyPr/>
        <a:lstStyle/>
        <a:p>
          <a:endParaRPr lang="en-US"/>
        </a:p>
      </dgm:t>
    </dgm:pt>
    <dgm:pt modelId="{2312E6BA-3F05-404A-8FDB-CF29847C5F71}" type="sibTrans" cxnId="{15A2FC1D-30D1-47B2-B0B5-7DCE0505C4C5}">
      <dgm:prSet/>
      <dgm:spPr/>
      <dgm:t>
        <a:bodyPr/>
        <a:lstStyle/>
        <a:p>
          <a:endParaRPr lang="en-US"/>
        </a:p>
      </dgm:t>
    </dgm:pt>
    <dgm:pt modelId="{20F2A1BE-746E-494E-98CA-F0A0A30DBED7}">
      <dgm:prSet custT="1"/>
      <dgm:spPr/>
      <dgm:t>
        <a:bodyPr/>
        <a:lstStyle/>
        <a:p>
          <a:r>
            <a:rPr lang="en-US" sz="800" dirty="0"/>
            <a:t>Standing Rules/</a:t>
          </a:r>
        </a:p>
        <a:p>
          <a:r>
            <a:rPr lang="en-US" sz="800" dirty="0"/>
            <a:t>Board  Members &amp;  Chairs</a:t>
          </a:r>
        </a:p>
      </dgm:t>
    </dgm:pt>
    <dgm:pt modelId="{FAD941C2-DBD7-4640-A116-E660DD195F41}" type="parTrans" cxnId="{9DC815ED-6E4D-451E-A774-2D3DC64F16AE}">
      <dgm:prSet/>
      <dgm:spPr/>
      <dgm:t>
        <a:bodyPr/>
        <a:lstStyle/>
        <a:p>
          <a:endParaRPr lang="en-US"/>
        </a:p>
      </dgm:t>
    </dgm:pt>
    <dgm:pt modelId="{384BCC69-F8E6-4BD0-A977-601EB5AC6DCB}" type="sibTrans" cxnId="{9DC815ED-6E4D-451E-A774-2D3DC64F16AE}">
      <dgm:prSet/>
      <dgm:spPr/>
      <dgm:t>
        <a:bodyPr/>
        <a:lstStyle/>
        <a:p>
          <a:endParaRPr lang="en-US"/>
        </a:p>
      </dgm:t>
    </dgm:pt>
    <dgm:pt modelId="{9EEA147F-EB97-452A-BCEA-32386D84DA5E}">
      <dgm:prSet custT="1"/>
      <dgm:spPr/>
      <dgm:t>
        <a:bodyPr/>
        <a:lstStyle/>
        <a:p>
          <a:r>
            <a:rPr lang="en-US" sz="1100" dirty="0"/>
            <a:t>Treasurer’s Report</a:t>
          </a:r>
        </a:p>
      </dgm:t>
    </dgm:pt>
    <dgm:pt modelId="{DAAF267A-5407-4920-9C5C-0F9F4F45CA29}" type="parTrans" cxnId="{D7E8F00A-F763-4A74-8E4A-60A295F30971}">
      <dgm:prSet/>
      <dgm:spPr/>
      <dgm:t>
        <a:bodyPr/>
        <a:lstStyle/>
        <a:p>
          <a:endParaRPr lang="en-US"/>
        </a:p>
      </dgm:t>
    </dgm:pt>
    <dgm:pt modelId="{FA50F1FD-4C64-41B8-B83F-89267DCD6BE0}" type="sibTrans" cxnId="{D7E8F00A-F763-4A74-8E4A-60A295F30971}">
      <dgm:prSet/>
      <dgm:spPr/>
      <dgm:t>
        <a:bodyPr/>
        <a:lstStyle/>
        <a:p>
          <a:endParaRPr lang="en-US"/>
        </a:p>
      </dgm:t>
    </dgm:pt>
    <dgm:pt modelId="{7A4A0973-15B1-422B-86D9-FAC56138CB72}">
      <dgm:prSet/>
      <dgm:spPr/>
      <dgm:t>
        <a:bodyPr/>
        <a:lstStyle/>
        <a:p>
          <a:r>
            <a:rPr lang="en-US" dirty="0"/>
            <a:t>Events for 2023/2024 School Year</a:t>
          </a:r>
        </a:p>
      </dgm:t>
    </dgm:pt>
    <dgm:pt modelId="{35E3445A-5136-476D-96AE-C6880BA089CA}" type="parTrans" cxnId="{ADFD4085-9FF6-4BA6-8CF2-DF9B6A1D9485}">
      <dgm:prSet/>
      <dgm:spPr/>
      <dgm:t>
        <a:bodyPr/>
        <a:lstStyle/>
        <a:p>
          <a:endParaRPr lang="en-US"/>
        </a:p>
      </dgm:t>
    </dgm:pt>
    <dgm:pt modelId="{AADA1FE8-9B1A-43E4-B088-ED4B6B94D647}" type="sibTrans" cxnId="{ADFD4085-9FF6-4BA6-8CF2-DF9B6A1D9485}">
      <dgm:prSet/>
      <dgm:spPr/>
      <dgm:t>
        <a:bodyPr/>
        <a:lstStyle/>
        <a:p>
          <a:endParaRPr lang="en-US"/>
        </a:p>
      </dgm:t>
    </dgm:pt>
    <dgm:pt modelId="{E24DBA5A-65E9-4F93-AB25-080C5957F149}">
      <dgm:prSet/>
      <dgm:spPr/>
      <dgm:t>
        <a:bodyPr/>
        <a:lstStyle/>
        <a:p>
          <a:r>
            <a:rPr lang="en-US"/>
            <a:t>Read-A-Thon</a:t>
          </a:r>
        </a:p>
      </dgm:t>
    </dgm:pt>
    <dgm:pt modelId="{01857802-17F9-4BA6-A532-2803B27EE501}" type="parTrans" cxnId="{BF35980E-CB2A-4BFE-AF4F-20E96A2C2818}">
      <dgm:prSet/>
      <dgm:spPr/>
      <dgm:t>
        <a:bodyPr/>
        <a:lstStyle/>
        <a:p>
          <a:endParaRPr lang="en-US"/>
        </a:p>
      </dgm:t>
    </dgm:pt>
    <dgm:pt modelId="{5AF278F6-5F64-4377-8744-99CFE6B9076B}" type="sibTrans" cxnId="{BF35980E-CB2A-4BFE-AF4F-20E96A2C2818}">
      <dgm:prSet/>
      <dgm:spPr/>
      <dgm:t>
        <a:bodyPr/>
        <a:lstStyle/>
        <a:p>
          <a:endParaRPr lang="en-US"/>
        </a:p>
      </dgm:t>
    </dgm:pt>
    <dgm:pt modelId="{7600A0A8-AAE2-4BB4-B583-02A4936C4D0F}">
      <dgm:prSet/>
      <dgm:spPr/>
      <dgm:t>
        <a:bodyPr/>
        <a:lstStyle/>
        <a:p>
          <a:r>
            <a:rPr lang="en-US"/>
            <a:t>Pajama Jam</a:t>
          </a:r>
        </a:p>
      </dgm:t>
    </dgm:pt>
    <dgm:pt modelId="{425B040A-627E-401C-A978-442C096B5468}" type="parTrans" cxnId="{221333C9-5330-493D-AFC5-9C3314A7C78E}">
      <dgm:prSet/>
      <dgm:spPr/>
      <dgm:t>
        <a:bodyPr/>
        <a:lstStyle/>
        <a:p>
          <a:endParaRPr lang="en-US"/>
        </a:p>
      </dgm:t>
    </dgm:pt>
    <dgm:pt modelId="{154A6437-1A88-499B-9DB8-7E8604545EE3}" type="sibTrans" cxnId="{221333C9-5330-493D-AFC5-9C3314A7C78E}">
      <dgm:prSet/>
      <dgm:spPr/>
      <dgm:t>
        <a:bodyPr/>
        <a:lstStyle/>
        <a:p>
          <a:endParaRPr lang="en-US"/>
        </a:p>
      </dgm:t>
    </dgm:pt>
    <dgm:pt modelId="{A4124FD7-8E0D-4350-B12E-98F054D3E68F}">
      <dgm:prSet/>
      <dgm:spPr/>
      <dgm:t>
        <a:bodyPr/>
        <a:lstStyle/>
        <a:p>
          <a:r>
            <a:rPr lang="en-US"/>
            <a:t>Spirit Wear </a:t>
          </a:r>
        </a:p>
      </dgm:t>
    </dgm:pt>
    <dgm:pt modelId="{FB8B0890-073D-4372-98FB-B003C9BBE897}" type="parTrans" cxnId="{199DD4AB-E2C4-47E6-809B-60D62C808F53}">
      <dgm:prSet/>
      <dgm:spPr/>
      <dgm:t>
        <a:bodyPr/>
        <a:lstStyle/>
        <a:p>
          <a:endParaRPr lang="en-US"/>
        </a:p>
      </dgm:t>
    </dgm:pt>
    <dgm:pt modelId="{F5CCC443-31CB-446A-B7AE-35225D431FBD}" type="sibTrans" cxnId="{199DD4AB-E2C4-47E6-809B-60D62C808F53}">
      <dgm:prSet/>
      <dgm:spPr/>
      <dgm:t>
        <a:bodyPr/>
        <a:lstStyle/>
        <a:p>
          <a:endParaRPr lang="en-US"/>
        </a:p>
      </dgm:t>
    </dgm:pt>
    <dgm:pt modelId="{2C1F151B-7BB7-4B9F-A7EE-D92D3C2E7B6F}">
      <dgm:prSet/>
      <dgm:spPr/>
      <dgm:t>
        <a:bodyPr/>
        <a:lstStyle/>
        <a:p>
          <a:r>
            <a:rPr lang="en-US" dirty="0"/>
            <a:t>Fall Book Fair</a:t>
          </a:r>
        </a:p>
      </dgm:t>
    </dgm:pt>
    <dgm:pt modelId="{7FB1C700-C9F5-4181-84C8-4F559CD21397}" type="parTrans" cxnId="{1FB53521-7237-4859-AB53-1F19AE332303}">
      <dgm:prSet/>
      <dgm:spPr/>
      <dgm:t>
        <a:bodyPr/>
        <a:lstStyle/>
        <a:p>
          <a:endParaRPr lang="en-US"/>
        </a:p>
      </dgm:t>
    </dgm:pt>
    <dgm:pt modelId="{A3F7511D-EA29-43AA-B853-721C578B8D1D}" type="sibTrans" cxnId="{1FB53521-7237-4859-AB53-1F19AE332303}">
      <dgm:prSet/>
      <dgm:spPr/>
      <dgm:t>
        <a:bodyPr/>
        <a:lstStyle/>
        <a:p>
          <a:endParaRPr lang="en-US"/>
        </a:p>
      </dgm:t>
    </dgm:pt>
    <dgm:pt modelId="{FD268591-68D6-4751-B0CA-6994F1069D38}">
      <dgm:prSet/>
      <dgm:spPr/>
      <dgm:t>
        <a:bodyPr/>
        <a:lstStyle/>
        <a:p>
          <a:r>
            <a:rPr lang="en-US"/>
            <a:t>STEAM Night</a:t>
          </a:r>
        </a:p>
      </dgm:t>
    </dgm:pt>
    <dgm:pt modelId="{DCA2BBC7-A63B-48F8-BA78-7CD6BC7EDBC1}" type="parTrans" cxnId="{31DD5E7C-535E-474E-9E32-86BE376D42FC}">
      <dgm:prSet/>
      <dgm:spPr/>
      <dgm:t>
        <a:bodyPr/>
        <a:lstStyle/>
        <a:p>
          <a:endParaRPr lang="en-US"/>
        </a:p>
      </dgm:t>
    </dgm:pt>
    <dgm:pt modelId="{43328E7F-1357-4D89-ADD8-D3C76787DCDF}" type="sibTrans" cxnId="{31DD5E7C-535E-474E-9E32-86BE376D42FC}">
      <dgm:prSet/>
      <dgm:spPr/>
      <dgm:t>
        <a:bodyPr/>
        <a:lstStyle/>
        <a:p>
          <a:endParaRPr lang="en-US"/>
        </a:p>
      </dgm:t>
    </dgm:pt>
    <dgm:pt modelId="{198C3066-AEF2-4C69-812A-1998DCCA326F}">
      <dgm:prSet/>
      <dgm:spPr/>
      <dgm:t>
        <a:bodyPr/>
        <a:lstStyle/>
        <a:p>
          <a:r>
            <a:rPr lang="en-US" dirty="0"/>
            <a:t>Popcorn Monday</a:t>
          </a:r>
        </a:p>
      </dgm:t>
    </dgm:pt>
    <dgm:pt modelId="{C356A6DC-4A5E-46BF-81F5-391DB452C04F}" type="parTrans" cxnId="{F783CDF0-A26A-469C-96D2-3EFB9FB70FB3}">
      <dgm:prSet/>
      <dgm:spPr/>
      <dgm:t>
        <a:bodyPr/>
        <a:lstStyle/>
        <a:p>
          <a:endParaRPr lang="en-US"/>
        </a:p>
      </dgm:t>
    </dgm:pt>
    <dgm:pt modelId="{6193C499-BCF2-41EB-93EB-4CE234BFC2BE}" type="sibTrans" cxnId="{F783CDF0-A26A-469C-96D2-3EFB9FB70FB3}">
      <dgm:prSet/>
      <dgm:spPr/>
      <dgm:t>
        <a:bodyPr/>
        <a:lstStyle/>
        <a:p>
          <a:endParaRPr lang="en-US"/>
        </a:p>
      </dgm:t>
    </dgm:pt>
    <dgm:pt modelId="{250373F7-3946-45F6-A46C-D5C208561381}">
      <dgm:prSet/>
      <dgm:spPr/>
      <dgm:t>
        <a:bodyPr/>
        <a:lstStyle/>
        <a:p>
          <a:r>
            <a:rPr lang="en-US"/>
            <a:t>Passive Ways to Financially Support</a:t>
          </a:r>
        </a:p>
      </dgm:t>
    </dgm:pt>
    <dgm:pt modelId="{65732E37-9378-4BAB-9E0C-948E2D0A7C49}" type="parTrans" cxnId="{D6617B75-EA83-4292-B51F-98F562E927A2}">
      <dgm:prSet/>
      <dgm:spPr/>
      <dgm:t>
        <a:bodyPr/>
        <a:lstStyle/>
        <a:p>
          <a:endParaRPr lang="en-US"/>
        </a:p>
      </dgm:t>
    </dgm:pt>
    <dgm:pt modelId="{D1B56459-163B-4039-B585-C61DAC7716F8}" type="sibTrans" cxnId="{D6617B75-EA83-4292-B51F-98F562E927A2}">
      <dgm:prSet/>
      <dgm:spPr/>
      <dgm:t>
        <a:bodyPr/>
        <a:lstStyle/>
        <a:p>
          <a:endParaRPr lang="en-US"/>
        </a:p>
      </dgm:t>
    </dgm:pt>
    <dgm:pt modelId="{4D116A65-B345-42ED-9705-8195E091702E}">
      <dgm:prSet/>
      <dgm:spPr/>
      <dgm:t>
        <a:bodyPr/>
        <a:lstStyle/>
        <a:p>
          <a:r>
            <a:rPr lang="en-US"/>
            <a:t>Ways to be Involved</a:t>
          </a:r>
        </a:p>
      </dgm:t>
    </dgm:pt>
    <dgm:pt modelId="{08A92E55-C1F4-47F1-9D27-2CF67FAB2478}" type="parTrans" cxnId="{DDF595A2-226A-47C4-A6BD-33D50CCE5A3F}">
      <dgm:prSet/>
      <dgm:spPr/>
      <dgm:t>
        <a:bodyPr/>
        <a:lstStyle/>
        <a:p>
          <a:endParaRPr lang="en-US"/>
        </a:p>
      </dgm:t>
    </dgm:pt>
    <dgm:pt modelId="{C79F785C-A7EB-4A0E-90BC-43A3EFA287EE}" type="sibTrans" cxnId="{DDF595A2-226A-47C4-A6BD-33D50CCE5A3F}">
      <dgm:prSet/>
      <dgm:spPr/>
      <dgm:t>
        <a:bodyPr/>
        <a:lstStyle/>
        <a:p>
          <a:endParaRPr lang="en-US"/>
        </a:p>
      </dgm:t>
    </dgm:pt>
    <dgm:pt modelId="{7B531CCB-601E-4A80-9800-08BEB128C6C6}" type="pres">
      <dgm:prSet presAssocID="{BFD92A4E-1F3D-4CAF-B100-957FB04E15CE}" presName="Name0" presStyleCnt="0">
        <dgm:presLayoutVars>
          <dgm:dir/>
          <dgm:resizeHandles val="exact"/>
        </dgm:presLayoutVars>
      </dgm:prSet>
      <dgm:spPr/>
    </dgm:pt>
    <dgm:pt modelId="{3C6A6A28-550D-4443-9D91-F0DAEDA9D024}" type="pres">
      <dgm:prSet presAssocID="{9F481AA5-94F3-4964-8FE7-39E17E1C1897}" presName="node" presStyleLbl="node1" presStyleIdx="0" presStyleCnt="12">
        <dgm:presLayoutVars>
          <dgm:bulletEnabled val="1"/>
        </dgm:presLayoutVars>
      </dgm:prSet>
      <dgm:spPr/>
    </dgm:pt>
    <dgm:pt modelId="{2A6FCB31-2156-496D-B90B-2B1AE9370204}" type="pres">
      <dgm:prSet presAssocID="{2312E6BA-3F05-404A-8FDB-CF29847C5F71}" presName="sibTrans" presStyleLbl="sibTrans2D1" presStyleIdx="0" presStyleCnt="11"/>
      <dgm:spPr/>
    </dgm:pt>
    <dgm:pt modelId="{9ADB23C6-CD99-4E63-A580-7EFE03B31FDD}" type="pres">
      <dgm:prSet presAssocID="{2312E6BA-3F05-404A-8FDB-CF29847C5F71}" presName="connectorText" presStyleLbl="sibTrans2D1" presStyleIdx="0" presStyleCnt="11"/>
      <dgm:spPr/>
    </dgm:pt>
    <dgm:pt modelId="{ABC2C4DD-6428-4CC1-920D-725A699F57A1}" type="pres">
      <dgm:prSet presAssocID="{20F2A1BE-746E-494E-98CA-F0A0A30DBED7}" presName="node" presStyleLbl="node1" presStyleIdx="1" presStyleCnt="12" custScaleX="97014" custScaleY="102584">
        <dgm:presLayoutVars>
          <dgm:bulletEnabled val="1"/>
        </dgm:presLayoutVars>
      </dgm:prSet>
      <dgm:spPr/>
    </dgm:pt>
    <dgm:pt modelId="{15C84B96-EAB5-47B4-9E9E-4BEDDCFAF49B}" type="pres">
      <dgm:prSet presAssocID="{384BCC69-F8E6-4BD0-A977-601EB5AC6DCB}" presName="sibTrans" presStyleLbl="sibTrans2D1" presStyleIdx="1" presStyleCnt="11"/>
      <dgm:spPr/>
    </dgm:pt>
    <dgm:pt modelId="{158D08E9-8151-45CF-B12D-F7D1B96D67C4}" type="pres">
      <dgm:prSet presAssocID="{384BCC69-F8E6-4BD0-A977-601EB5AC6DCB}" presName="connectorText" presStyleLbl="sibTrans2D1" presStyleIdx="1" presStyleCnt="11"/>
      <dgm:spPr/>
    </dgm:pt>
    <dgm:pt modelId="{977CDBC9-4B90-47CB-8FDB-7C3364248F1C}" type="pres">
      <dgm:prSet presAssocID="{9EEA147F-EB97-452A-BCEA-32386D84DA5E}" presName="node" presStyleLbl="node1" presStyleIdx="2" presStyleCnt="12" custScaleX="143574" custScaleY="152824">
        <dgm:presLayoutVars>
          <dgm:bulletEnabled val="1"/>
        </dgm:presLayoutVars>
      </dgm:prSet>
      <dgm:spPr/>
    </dgm:pt>
    <dgm:pt modelId="{D2FA647F-4A35-4C4B-81D3-D3DAC1EBC059}" type="pres">
      <dgm:prSet presAssocID="{FA50F1FD-4C64-41B8-B83F-89267DCD6BE0}" presName="sibTrans" presStyleLbl="sibTrans2D1" presStyleIdx="2" presStyleCnt="11"/>
      <dgm:spPr/>
    </dgm:pt>
    <dgm:pt modelId="{3B3CC811-72D6-49AA-A416-74F6B1A082DB}" type="pres">
      <dgm:prSet presAssocID="{FA50F1FD-4C64-41B8-B83F-89267DCD6BE0}" presName="connectorText" presStyleLbl="sibTrans2D1" presStyleIdx="2" presStyleCnt="11"/>
      <dgm:spPr/>
    </dgm:pt>
    <dgm:pt modelId="{233E3449-89B2-4FBB-B777-9557FD8E872D}" type="pres">
      <dgm:prSet presAssocID="{7A4A0973-15B1-422B-86D9-FAC56138CB72}" presName="node" presStyleLbl="node1" presStyleIdx="3" presStyleCnt="12">
        <dgm:presLayoutVars>
          <dgm:bulletEnabled val="1"/>
        </dgm:presLayoutVars>
      </dgm:prSet>
      <dgm:spPr/>
    </dgm:pt>
    <dgm:pt modelId="{2CD88E49-DFAD-42D4-BA91-F687E5D77038}" type="pres">
      <dgm:prSet presAssocID="{AADA1FE8-9B1A-43E4-B088-ED4B6B94D647}" presName="sibTrans" presStyleLbl="sibTrans2D1" presStyleIdx="3" presStyleCnt="11"/>
      <dgm:spPr/>
    </dgm:pt>
    <dgm:pt modelId="{B4705A35-6B70-4D8B-A01E-D3FE8D33506E}" type="pres">
      <dgm:prSet presAssocID="{AADA1FE8-9B1A-43E4-B088-ED4B6B94D647}" presName="connectorText" presStyleLbl="sibTrans2D1" presStyleIdx="3" presStyleCnt="11"/>
      <dgm:spPr/>
    </dgm:pt>
    <dgm:pt modelId="{4CAE0234-B54D-448E-8217-BC35EA318EB8}" type="pres">
      <dgm:prSet presAssocID="{E24DBA5A-65E9-4F93-AB25-080C5957F149}" presName="node" presStyleLbl="node1" presStyleIdx="4" presStyleCnt="12">
        <dgm:presLayoutVars>
          <dgm:bulletEnabled val="1"/>
        </dgm:presLayoutVars>
      </dgm:prSet>
      <dgm:spPr/>
    </dgm:pt>
    <dgm:pt modelId="{8474F59E-8F26-432E-BF95-BD877D4371D7}" type="pres">
      <dgm:prSet presAssocID="{5AF278F6-5F64-4377-8744-99CFE6B9076B}" presName="sibTrans" presStyleLbl="sibTrans2D1" presStyleIdx="4" presStyleCnt="11"/>
      <dgm:spPr/>
    </dgm:pt>
    <dgm:pt modelId="{72305400-6889-4A9D-907A-473695FE9EA8}" type="pres">
      <dgm:prSet presAssocID="{5AF278F6-5F64-4377-8744-99CFE6B9076B}" presName="connectorText" presStyleLbl="sibTrans2D1" presStyleIdx="4" presStyleCnt="11"/>
      <dgm:spPr/>
    </dgm:pt>
    <dgm:pt modelId="{A5FEB431-8C96-4FEF-B45E-91703140A2C2}" type="pres">
      <dgm:prSet presAssocID="{7600A0A8-AAE2-4BB4-B583-02A4936C4D0F}" presName="node" presStyleLbl="node1" presStyleIdx="5" presStyleCnt="12">
        <dgm:presLayoutVars>
          <dgm:bulletEnabled val="1"/>
        </dgm:presLayoutVars>
      </dgm:prSet>
      <dgm:spPr/>
    </dgm:pt>
    <dgm:pt modelId="{68465332-5BA6-4DF2-949A-B215D253ED11}" type="pres">
      <dgm:prSet presAssocID="{154A6437-1A88-499B-9DB8-7E8604545EE3}" presName="sibTrans" presStyleLbl="sibTrans2D1" presStyleIdx="5" presStyleCnt="11"/>
      <dgm:spPr/>
    </dgm:pt>
    <dgm:pt modelId="{A36AE787-0232-4D96-B858-B1EDDC2C7760}" type="pres">
      <dgm:prSet presAssocID="{154A6437-1A88-499B-9DB8-7E8604545EE3}" presName="connectorText" presStyleLbl="sibTrans2D1" presStyleIdx="5" presStyleCnt="11"/>
      <dgm:spPr/>
    </dgm:pt>
    <dgm:pt modelId="{95B11470-3B04-495B-9DE0-F180C38CF565}" type="pres">
      <dgm:prSet presAssocID="{A4124FD7-8E0D-4350-B12E-98F054D3E68F}" presName="node" presStyleLbl="node1" presStyleIdx="6" presStyleCnt="12">
        <dgm:presLayoutVars>
          <dgm:bulletEnabled val="1"/>
        </dgm:presLayoutVars>
      </dgm:prSet>
      <dgm:spPr/>
    </dgm:pt>
    <dgm:pt modelId="{790A74D7-4493-4E76-BA27-66B7964149B9}" type="pres">
      <dgm:prSet presAssocID="{F5CCC443-31CB-446A-B7AE-35225D431FBD}" presName="sibTrans" presStyleLbl="sibTrans2D1" presStyleIdx="6" presStyleCnt="11"/>
      <dgm:spPr/>
    </dgm:pt>
    <dgm:pt modelId="{DD9661AA-5179-40C9-9BB1-064FCDBEBA1D}" type="pres">
      <dgm:prSet presAssocID="{F5CCC443-31CB-446A-B7AE-35225D431FBD}" presName="connectorText" presStyleLbl="sibTrans2D1" presStyleIdx="6" presStyleCnt="11"/>
      <dgm:spPr/>
    </dgm:pt>
    <dgm:pt modelId="{660F9A05-682A-4222-956F-37C320C9F8D1}" type="pres">
      <dgm:prSet presAssocID="{2C1F151B-7BB7-4B9F-A7EE-D92D3C2E7B6F}" presName="node" presStyleLbl="node1" presStyleIdx="7" presStyleCnt="12">
        <dgm:presLayoutVars>
          <dgm:bulletEnabled val="1"/>
        </dgm:presLayoutVars>
      </dgm:prSet>
      <dgm:spPr/>
    </dgm:pt>
    <dgm:pt modelId="{F961EE76-1CFE-4F7B-A6AE-8DBC29A3B64F}" type="pres">
      <dgm:prSet presAssocID="{A3F7511D-EA29-43AA-B853-721C578B8D1D}" presName="sibTrans" presStyleLbl="sibTrans2D1" presStyleIdx="7" presStyleCnt="11"/>
      <dgm:spPr/>
    </dgm:pt>
    <dgm:pt modelId="{D047AC0F-6847-4C5A-AB83-99CFD3BA44CC}" type="pres">
      <dgm:prSet presAssocID="{A3F7511D-EA29-43AA-B853-721C578B8D1D}" presName="connectorText" presStyleLbl="sibTrans2D1" presStyleIdx="7" presStyleCnt="11"/>
      <dgm:spPr/>
    </dgm:pt>
    <dgm:pt modelId="{2EF5F67A-51F1-49F9-BE86-B4EC4E2B7C80}" type="pres">
      <dgm:prSet presAssocID="{FD268591-68D6-4751-B0CA-6994F1069D38}" presName="node" presStyleLbl="node1" presStyleIdx="8" presStyleCnt="12">
        <dgm:presLayoutVars>
          <dgm:bulletEnabled val="1"/>
        </dgm:presLayoutVars>
      </dgm:prSet>
      <dgm:spPr/>
    </dgm:pt>
    <dgm:pt modelId="{C401C4DF-DD75-4EE3-B1CA-62B2D894C995}" type="pres">
      <dgm:prSet presAssocID="{43328E7F-1357-4D89-ADD8-D3C76787DCDF}" presName="sibTrans" presStyleLbl="sibTrans2D1" presStyleIdx="8" presStyleCnt="11"/>
      <dgm:spPr/>
    </dgm:pt>
    <dgm:pt modelId="{C26A22D6-F3A9-41C0-B723-0474BA339786}" type="pres">
      <dgm:prSet presAssocID="{43328E7F-1357-4D89-ADD8-D3C76787DCDF}" presName="connectorText" presStyleLbl="sibTrans2D1" presStyleIdx="8" presStyleCnt="11"/>
      <dgm:spPr/>
    </dgm:pt>
    <dgm:pt modelId="{F37E71DE-884E-4506-85EA-0F0891338247}" type="pres">
      <dgm:prSet presAssocID="{198C3066-AEF2-4C69-812A-1998DCCA326F}" presName="node" presStyleLbl="node1" presStyleIdx="9" presStyleCnt="12">
        <dgm:presLayoutVars>
          <dgm:bulletEnabled val="1"/>
        </dgm:presLayoutVars>
      </dgm:prSet>
      <dgm:spPr/>
    </dgm:pt>
    <dgm:pt modelId="{C569BCDF-1D5C-4FA3-9294-9483F74661E6}" type="pres">
      <dgm:prSet presAssocID="{6193C499-BCF2-41EB-93EB-4CE234BFC2BE}" presName="sibTrans" presStyleLbl="sibTrans2D1" presStyleIdx="9" presStyleCnt="11"/>
      <dgm:spPr/>
    </dgm:pt>
    <dgm:pt modelId="{16A0F02C-ACAF-47A4-91AD-F22B30025F12}" type="pres">
      <dgm:prSet presAssocID="{6193C499-BCF2-41EB-93EB-4CE234BFC2BE}" presName="connectorText" presStyleLbl="sibTrans2D1" presStyleIdx="9" presStyleCnt="11"/>
      <dgm:spPr/>
    </dgm:pt>
    <dgm:pt modelId="{9D7B8394-AB81-463B-83AF-C2D715800B33}" type="pres">
      <dgm:prSet presAssocID="{250373F7-3946-45F6-A46C-D5C208561381}" presName="node" presStyleLbl="node1" presStyleIdx="10" presStyleCnt="12">
        <dgm:presLayoutVars>
          <dgm:bulletEnabled val="1"/>
        </dgm:presLayoutVars>
      </dgm:prSet>
      <dgm:spPr/>
    </dgm:pt>
    <dgm:pt modelId="{71A3D5DE-4A04-4B43-84CF-889AE9F79FEF}" type="pres">
      <dgm:prSet presAssocID="{D1B56459-163B-4039-B585-C61DAC7716F8}" presName="sibTrans" presStyleLbl="sibTrans2D1" presStyleIdx="10" presStyleCnt="11"/>
      <dgm:spPr/>
    </dgm:pt>
    <dgm:pt modelId="{F7373A8D-3F2E-4110-A049-50B47770029D}" type="pres">
      <dgm:prSet presAssocID="{D1B56459-163B-4039-B585-C61DAC7716F8}" presName="connectorText" presStyleLbl="sibTrans2D1" presStyleIdx="10" presStyleCnt="11"/>
      <dgm:spPr/>
    </dgm:pt>
    <dgm:pt modelId="{06147859-40CD-42FB-A693-794F2EBBC601}" type="pres">
      <dgm:prSet presAssocID="{4D116A65-B345-42ED-9705-8195E091702E}" presName="node" presStyleLbl="node1" presStyleIdx="11" presStyleCnt="12">
        <dgm:presLayoutVars>
          <dgm:bulletEnabled val="1"/>
        </dgm:presLayoutVars>
      </dgm:prSet>
      <dgm:spPr/>
    </dgm:pt>
  </dgm:ptLst>
  <dgm:cxnLst>
    <dgm:cxn modelId="{991F4803-E434-4667-B1CA-47BB8FFF561F}" type="presOf" srcId="{154A6437-1A88-499B-9DB8-7E8604545EE3}" destId="{A36AE787-0232-4D96-B858-B1EDDC2C7760}" srcOrd="1" destOrd="0" presId="urn:microsoft.com/office/officeart/2005/8/layout/process1"/>
    <dgm:cxn modelId="{B0AF6A06-3961-4B96-8106-EDCFA2852A2B}" type="presOf" srcId="{A4124FD7-8E0D-4350-B12E-98F054D3E68F}" destId="{95B11470-3B04-495B-9DE0-F180C38CF565}" srcOrd="0" destOrd="0" presId="urn:microsoft.com/office/officeart/2005/8/layout/process1"/>
    <dgm:cxn modelId="{D7E8F00A-F763-4A74-8E4A-60A295F30971}" srcId="{BFD92A4E-1F3D-4CAF-B100-957FB04E15CE}" destId="{9EEA147F-EB97-452A-BCEA-32386D84DA5E}" srcOrd="2" destOrd="0" parTransId="{DAAF267A-5407-4920-9C5C-0F9F4F45CA29}" sibTransId="{FA50F1FD-4C64-41B8-B83F-89267DCD6BE0}"/>
    <dgm:cxn modelId="{B159290D-DBEB-4D06-AFBA-39646D1A84FB}" type="presOf" srcId="{F5CCC443-31CB-446A-B7AE-35225D431FBD}" destId="{DD9661AA-5179-40C9-9BB1-064FCDBEBA1D}" srcOrd="1" destOrd="0" presId="urn:microsoft.com/office/officeart/2005/8/layout/process1"/>
    <dgm:cxn modelId="{BF35980E-CB2A-4BFE-AF4F-20E96A2C2818}" srcId="{BFD92A4E-1F3D-4CAF-B100-957FB04E15CE}" destId="{E24DBA5A-65E9-4F93-AB25-080C5957F149}" srcOrd="4" destOrd="0" parTransId="{01857802-17F9-4BA6-A532-2803B27EE501}" sibTransId="{5AF278F6-5F64-4377-8744-99CFE6B9076B}"/>
    <dgm:cxn modelId="{2C900F13-9AEE-46F3-93A9-A00776055F03}" type="presOf" srcId="{198C3066-AEF2-4C69-812A-1998DCCA326F}" destId="{F37E71DE-884E-4506-85EA-0F0891338247}" srcOrd="0" destOrd="0" presId="urn:microsoft.com/office/officeart/2005/8/layout/process1"/>
    <dgm:cxn modelId="{051FD915-81ED-440D-AE6E-0FF1C16F8467}" type="presOf" srcId="{FA50F1FD-4C64-41B8-B83F-89267DCD6BE0}" destId="{D2FA647F-4A35-4C4B-81D3-D3DAC1EBC059}" srcOrd="0" destOrd="0" presId="urn:microsoft.com/office/officeart/2005/8/layout/process1"/>
    <dgm:cxn modelId="{58F06316-FA48-44B3-BB79-E6036DE59EBE}" type="presOf" srcId="{43328E7F-1357-4D89-ADD8-D3C76787DCDF}" destId="{C401C4DF-DD75-4EE3-B1CA-62B2D894C995}" srcOrd="0" destOrd="0" presId="urn:microsoft.com/office/officeart/2005/8/layout/process1"/>
    <dgm:cxn modelId="{4A54F717-EEE1-4ACC-AE0D-B06A7438104E}" type="presOf" srcId="{4D116A65-B345-42ED-9705-8195E091702E}" destId="{06147859-40CD-42FB-A693-794F2EBBC601}" srcOrd="0" destOrd="0" presId="urn:microsoft.com/office/officeart/2005/8/layout/process1"/>
    <dgm:cxn modelId="{15A2FC1D-30D1-47B2-B0B5-7DCE0505C4C5}" srcId="{BFD92A4E-1F3D-4CAF-B100-957FB04E15CE}" destId="{9F481AA5-94F3-4964-8FE7-39E17E1C1897}" srcOrd="0" destOrd="0" parTransId="{EE744D82-CE1C-4C6A-8FB1-A3ECA506C393}" sibTransId="{2312E6BA-3F05-404A-8FDB-CF29847C5F71}"/>
    <dgm:cxn modelId="{1FB53521-7237-4859-AB53-1F19AE332303}" srcId="{BFD92A4E-1F3D-4CAF-B100-957FB04E15CE}" destId="{2C1F151B-7BB7-4B9F-A7EE-D92D3C2E7B6F}" srcOrd="7" destOrd="0" parTransId="{7FB1C700-C9F5-4181-84C8-4F559CD21397}" sibTransId="{A3F7511D-EA29-43AA-B853-721C578B8D1D}"/>
    <dgm:cxn modelId="{A5C3362A-0FA0-471E-BB70-5456B7BF81C9}" type="presOf" srcId="{E24DBA5A-65E9-4F93-AB25-080C5957F149}" destId="{4CAE0234-B54D-448E-8217-BC35EA318EB8}" srcOrd="0" destOrd="0" presId="urn:microsoft.com/office/officeart/2005/8/layout/process1"/>
    <dgm:cxn modelId="{F15C3A3A-7C2F-41AF-8866-FFE1ED1B82B5}" type="presOf" srcId="{9F481AA5-94F3-4964-8FE7-39E17E1C1897}" destId="{3C6A6A28-550D-4443-9D91-F0DAEDA9D024}" srcOrd="0" destOrd="0" presId="urn:microsoft.com/office/officeart/2005/8/layout/process1"/>
    <dgm:cxn modelId="{B8BEE03D-EE55-4D05-960D-C65BDD9C8434}" type="presOf" srcId="{FD268591-68D6-4751-B0CA-6994F1069D38}" destId="{2EF5F67A-51F1-49F9-BE86-B4EC4E2B7C80}" srcOrd="0" destOrd="0" presId="urn:microsoft.com/office/officeart/2005/8/layout/process1"/>
    <dgm:cxn modelId="{1F49573E-0928-479B-88D8-ADCF600940B5}" type="presOf" srcId="{FA50F1FD-4C64-41B8-B83F-89267DCD6BE0}" destId="{3B3CC811-72D6-49AA-A416-74F6B1A082DB}" srcOrd="1" destOrd="0" presId="urn:microsoft.com/office/officeart/2005/8/layout/process1"/>
    <dgm:cxn modelId="{D9689F4E-86EE-4193-82C7-8513394E4B80}" type="presOf" srcId="{AADA1FE8-9B1A-43E4-B088-ED4B6B94D647}" destId="{2CD88E49-DFAD-42D4-BA91-F687E5D77038}" srcOrd="0" destOrd="0" presId="urn:microsoft.com/office/officeart/2005/8/layout/process1"/>
    <dgm:cxn modelId="{F1710D59-BDEF-4321-BB62-973CA0B5F43A}" type="presOf" srcId="{2312E6BA-3F05-404A-8FDB-CF29847C5F71}" destId="{2A6FCB31-2156-496D-B90B-2B1AE9370204}" srcOrd="0" destOrd="0" presId="urn:microsoft.com/office/officeart/2005/8/layout/process1"/>
    <dgm:cxn modelId="{ADAB3C5D-725D-407D-BA55-65F4C69F0FE2}" type="presOf" srcId="{154A6437-1A88-499B-9DB8-7E8604545EE3}" destId="{68465332-5BA6-4DF2-949A-B215D253ED11}" srcOrd="0" destOrd="0" presId="urn:microsoft.com/office/officeart/2005/8/layout/process1"/>
    <dgm:cxn modelId="{9496915E-A780-4508-B473-79F4266AA063}" type="presOf" srcId="{F5CCC443-31CB-446A-B7AE-35225D431FBD}" destId="{790A74D7-4493-4E76-BA27-66B7964149B9}" srcOrd="0" destOrd="0" presId="urn:microsoft.com/office/officeart/2005/8/layout/process1"/>
    <dgm:cxn modelId="{26B4BE63-985D-4733-A45A-0964AE4A3156}" type="presOf" srcId="{6193C499-BCF2-41EB-93EB-4CE234BFC2BE}" destId="{16A0F02C-ACAF-47A4-91AD-F22B30025F12}" srcOrd="1" destOrd="0" presId="urn:microsoft.com/office/officeart/2005/8/layout/process1"/>
    <dgm:cxn modelId="{6A4DA365-A1E6-4CD7-A748-C81CF6A95E75}" type="presOf" srcId="{6193C499-BCF2-41EB-93EB-4CE234BFC2BE}" destId="{C569BCDF-1D5C-4FA3-9294-9483F74661E6}" srcOrd="0" destOrd="0" presId="urn:microsoft.com/office/officeart/2005/8/layout/process1"/>
    <dgm:cxn modelId="{2ECA5367-EEF8-412A-8064-860D2950B169}" type="presOf" srcId="{BFD92A4E-1F3D-4CAF-B100-957FB04E15CE}" destId="{7B531CCB-601E-4A80-9800-08BEB128C6C6}" srcOrd="0" destOrd="0" presId="urn:microsoft.com/office/officeart/2005/8/layout/process1"/>
    <dgm:cxn modelId="{D6617B75-EA83-4292-B51F-98F562E927A2}" srcId="{BFD92A4E-1F3D-4CAF-B100-957FB04E15CE}" destId="{250373F7-3946-45F6-A46C-D5C208561381}" srcOrd="10" destOrd="0" parTransId="{65732E37-9378-4BAB-9E0C-948E2D0A7C49}" sibTransId="{D1B56459-163B-4039-B585-C61DAC7716F8}"/>
    <dgm:cxn modelId="{31DD5E7C-535E-474E-9E32-86BE376D42FC}" srcId="{BFD92A4E-1F3D-4CAF-B100-957FB04E15CE}" destId="{FD268591-68D6-4751-B0CA-6994F1069D38}" srcOrd="8" destOrd="0" parTransId="{DCA2BBC7-A63B-48F8-BA78-7CD6BC7EDBC1}" sibTransId="{43328E7F-1357-4D89-ADD8-D3C76787DCDF}"/>
    <dgm:cxn modelId="{4CA60D7E-ECA4-4A5E-98AB-52EB6DF04A84}" type="presOf" srcId="{384BCC69-F8E6-4BD0-A977-601EB5AC6DCB}" destId="{15C84B96-EAB5-47B4-9E9E-4BEDDCFAF49B}" srcOrd="0" destOrd="0" presId="urn:microsoft.com/office/officeart/2005/8/layout/process1"/>
    <dgm:cxn modelId="{5535B77E-3D7B-4D8F-8E26-6F5AEA9A84B4}" type="presOf" srcId="{7600A0A8-AAE2-4BB4-B583-02A4936C4D0F}" destId="{A5FEB431-8C96-4FEF-B45E-91703140A2C2}" srcOrd="0" destOrd="0" presId="urn:microsoft.com/office/officeart/2005/8/layout/process1"/>
    <dgm:cxn modelId="{ADFD4085-9FF6-4BA6-8CF2-DF9B6A1D9485}" srcId="{BFD92A4E-1F3D-4CAF-B100-957FB04E15CE}" destId="{7A4A0973-15B1-422B-86D9-FAC56138CB72}" srcOrd="3" destOrd="0" parTransId="{35E3445A-5136-476D-96AE-C6880BA089CA}" sibTransId="{AADA1FE8-9B1A-43E4-B088-ED4B6B94D647}"/>
    <dgm:cxn modelId="{EE9D198E-66C6-4724-AE6F-29CA6E47A216}" type="presOf" srcId="{250373F7-3946-45F6-A46C-D5C208561381}" destId="{9D7B8394-AB81-463B-83AF-C2D715800B33}" srcOrd="0" destOrd="0" presId="urn:microsoft.com/office/officeart/2005/8/layout/process1"/>
    <dgm:cxn modelId="{AF436896-35BB-4126-A617-D63CB02C4819}" type="presOf" srcId="{384BCC69-F8E6-4BD0-A977-601EB5AC6DCB}" destId="{158D08E9-8151-45CF-B12D-F7D1B96D67C4}" srcOrd="1" destOrd="0" presId="urn:microsoft.com/office/officeart/2005/8/layout/process1"/>
    <dgm:cxn modelId="{5DF37B96-1434-4DF2-9EF5-4C9EB9D488F8}" type="presOf" srcId="{A3F7511D-EA29-43AA-B853-721C578B8D1D}" destId="{F961EE76-1CFE-4F7B-A6AE-8DBC29A3B64F}" srcOrd="0" destOrd="0" presId="urn:microsoft.com/office/officeart/2005/8/layout/process1"/>
    <dgm:cxn modelId="{7C2EF49D-1AA8-40D3-AB4E-158F94F5C8FA}" type="presOf" srcId="{D1B56459-163B-4039-B585-C61DAC7716F8}" destId="{71A3D5DE-4A04-4B43-84CF-889AE9F79FEF}" srcOrd="0" destOrd="0" presId="urn:microsoft.com/office/officeart/2005/8/layout/process1"/>
    <dgm:cxn modelId="{DDF595A2-226A-47C4-A6BD-33D50CCE5A3F}" srcId="{BFD92A4E-1F3D-4CAF-B100-957FB04E15CE}" destId="{4D116A65-B345-42ED-9705-8195E091702E}" srcOrd="11" destOrd="0" parTransId="{08A92E55-C1F4-47F1-9D27-2CF67FAB2478}" sibTransId="{C79F785C-A7EB-4A0E-90BC-43A3EFA287EE}"/>
    <dgm:cxn modelId="{F803E9A8-8A9C-44E1-A237-53DC640D2532}" type="presOf" srcId="{9EEA147F-EB97-452A-BCEA-32386D84DA5E}" destId="{977CDBC9-4B90-47CB-8FDB-7C3364248F1C}" srcOrd="0" destOrd="0" presId="urn:microsoft.com/office/officeart/2005/8/layout/process1"/>
    <dgm:cxn modelId="{199DD4AB-E2C4-47E6-809B-60D62C808F53}" srcId="{BFD92A4E-1F3D-4CAF-B100-957FB04E15CE}" destId="{A4124FD7-8E0D-4350-B12E-98F054D3E68F}" srcOrd="6" destOrd="0" parTransId="{FB8B0890-073D-4372-98FB-B003C9BBE897}" sibTransId="{F5CCC443-31CB-446A-B7AE-35225D431FBD}"/>
    <dgm:cxn modelId="{BB241BAE-5995-432D-89FD-1526EFF5ADC2}" type="presOf" srcId="{5AF278F6-5F64-4377-8744-99CFE6B9076B}" destId="{72305400-6889-4A9D-907A-473695FE9EA8}" srcOrd="1" destOrd="0" presId="urn:microsoft.com/office/officeart/2005/8/layout/process1"/>
    <dgm:cxn modelId="{DBE93FBC-00E3-478E-AD54-59E358389050}" type="presOf" srcId="{A3F7511D-EA29-43AA-B853-721C578B8D1D}" destId="{D047AC0F-6847-4C5A-AB83-99CFD3BA44CC}" srcOrd="1" destOrd="0" presId="urn:microsoft.com/office/officeart/2005/8/layout/process1"/>
    <dgm:cxn modelId="{A449DEC3-9D10-46A2-B63C-2D0C054B2DF7}" type="presOf" srcId="{20F2A1BE-746E-494E-98CA-F0A0A30DBED7}" destId="{ABC2C4DD-6428-4CC1-920D-725A699F57A1}" srcOrd="0" destOrd="0" presId="urn:microsoft.com/office/officeart/2005/8/layout/process1"/>
    <dgm:cxn modelId="{221333C9-5330-493D-AFC5-9C3314A7C78E}" srcId="{BFD92A4E-1F3D-4CAF-B100-957FB04E15CE}" destId="{7600A0A8-AAE2-4BB4-B583-02A4936C4D0F}" srcOrd="5" destOrd="0" parTransId="{425B040A-627E-401C-A978-442C096B5468}" sibTransId="{154A6437-1A88-499B-9DB8-7E8604545EE3}"/>
    <dgm:cxn modelId="{FEB34FCC-3CB4-45BF-BE59-258182406F44}" type="presOf" srcId="{5AF278F6-5F64-4377-8744-99CFE6B9076B}" destId="{8474F59E-8F26-432E-BF95-BD877D4371D7}" srcOrd="0" destOrd="0" presId="urn:microsoft.com/office/officeart/2005/8/layout/process1"/>
    <dgm:cxn modelId="{1CDC18CE-C10C-45FB-B7B5-13863AE66353}" type="presOf" srcId="{43328E7F-1357-4D89-ADD8-D3C76787DCDF}" destId="{C26A22D6-F3A9-41C0-B723-0474BA339786}" srcOrd="1" destOrd="0" presId="urn:microsoft.com/office/officeart/2005/8/layout/process1"/>
    <dgm:cxn modelId="{41436FDD-BD03-4FD7-A720-1828EC6A8144}" type="presOf" srcId="{2C1F151B-7BB7-4B9F-A7EE-D92D3C2E7B6F}" destId="{660F9A05-682A-4222-956F-37C320C9F8D1}" srcOrd="0" destOrd="0" presId="urn:microsoft.com/office/officeart/2005/8/layout/process1"/>
    <dgm:cxn modelId="{93A9A4E2-D91E-4C7F-90BE-7A861D29B48F}" type="presOf" srcId="{AADA1FE8-9B1A-43E4-B088-ED4B6B94D647}" destId="{B4705A35-6B70-4D8B-A01E-D3FE8D33506E}" srcOrd="1" destOrd="0" presId="urn:microsoft.com/office/officeart/2005/8/layout/process1"/>
    <dgm:cxn modelId="{9DC815ED-6E4D-451E-A774-2D3DC64F16AE}" srcId="{BFD92A4E-1F3D-4CAF-B100-957FB04E15CE}" destId="{20F2A1BE-746E-494E-98CA-F0A0A30DBED7}" srcOrd="1" destOrd="0" parTransId="{FAD941C2-DBD7-4640-A116-E660DD195F41}" sibTransId="{384BCC69-F8E6-4BD0-A977-601EB5AC6DCB}"/>
    <dgm:cxn modelId="{4421D0ED-1C30-4543-9041-A757735E681C}" type="presOf" srcId="{D1B56459-163B-4039-B585-C61DAC7716F8}" destId="{F7373A8D-3F2E-4110-A049-50B47770029D}" srcOrd="1" destOrd="0" presId="urn:microsoft.com/office/officeart/2005/8/layout/process1"/>
    <dgm:cxn modelId="{F783CDF0-A26A-469C-96D2-3EFB9FB70FB3}" srcId="{BFD92A4E-1F3D-4CAF-B100-957FB04E15CE}" destId="{198C3066-AEF2-4C69-812A-1998DCCA326F}" srcOrd="9" destOrd="0" parTransId="{C356A6DC-4A5E-46BF-81F5-391DB452C04F}" sibTransId="{6193C499-BCF2-41EB-93EB-4CE234BFC2BE}"/>
    <dgm:cxn modelId="{DFC612F8-4007-4320-BB0F-B9876DCF9748}" type="presOf" srcId="{2312E6BA-3F05-404A-8FDB-CF29847C5F71}" destId="{9ADB23C6-CD99-4E63-A580-7EFE03B31FDD}" srcOrd="1" destOrd="0" presId="urn:microsoft.com/office/officeart/2005/8/layout/process1"/>
    <dgm:cxn modelId="{655022FD-CBC2-4BE9-AF45-9001052C68FD}" type="presOf" srcId="{7A4A0973-15B1-422B-86D9-FAC56138CB72}" destId="{233E3449-89B2-4FBB-B777-9557FD8E872D}" srcOrd="0" destOrd="0" presId="urn:microsoft.com/office/officeart/2005/8/layout/process1"/>
    <dgm:cxn modelId="{FFBC0DCC-70A0-4840-A64A-37905444AEC2}" type="presParOf" srcId="{7B531CCB-601E-4A80-9800-08BEB128C6C6}" destId="{3C6A6A28-550D-4443-9D91-F0DAEDA9D024}" srcOrd="0" destOrd="0" presId="urn:microsoft.com/office/officeart/2005/8/layout/process1"/>
    <dgm:cxn modelId="{EC421BE6-14A6-48D6-801B-929BFEB5A0C9}" type="presParOf" srcId="{7B531CCB-601E-4A80-9800-08BEB128C6C6}" destId="{2A6FCB31-2156-496D-B90B-2B1AE9370204}" srcOrd="1" destOrd="0" presId="urn:microsoft.com/office/officeart/2005/8/layout/process1"/>
    <dgm:cxn modelId="{ACD1BE84-70A2-495D-B9CC-4B319CB7994B}" type="presParOf" srcId="{2A6FCB31-2156-496D-B90B-2B1AE9370204}" destId="{9ADB23C6-CD99-4E63-A580-7EFE03B31FDD}" srcOrd="0" destOrd="0" presId="urn:microsoft.com/office/officeart/2005/8/layout/process1"/>
    <dgm:cxn modelId="{1728E674-B056-4224-8AA0-DF800D0554BA}" type="presParOf" srcId="{7B531CCB-601E-4A80-9800-08BEB128C6C6}" destId="{ABC2C4DD-6428-4CC1-920D-725A699F57A1}" srcOrd="2" destOrd="0" presId="urn:microsoft.com/office/officeart/2005/8/layout/process1"/>
    <dgm:cxn modelId="{CD2CB774-183F-4CE1-9C48-96023F8F3267}" type="presParOf" srcId="{7B531CCB-601E-4A80-9800-08BEB128C6C6}" destId="{15C84B96-EAB5-47B4-9E9E-4BEDDCFAF49B}" srcOrd="3" destOrd="0" presId="urn:microsoft.com/office/officeart/2005/8/layout/process1"/>
    <dgm:cxn modelId="{50BB258B-BEEE-4180-95BB-800790665B88}" type="presParOf" srcId="{15C84B96-EAB5-47B4-9E9E-4BEDDCFAF49B}" destId="{158D08E9-8151-45CF-B12D-F7D1B96D67C4}" srcOrd="0" destOrd="0" presId="urn:microsoft.com/office/officeart/2005/8/layout/process1"/>
    <dgm:cxn modelId="{6EFE0CFC-DE02-4AFA-A88C-578F829749A2}" type="presParOf" srcId="{7B531CCB-601E-4A80-9800-08BEB128C6C6}" destId="{977CDBC9-4B90-47CB-8FDB-7C3364248F1C}" srcOrd="4" destOrd="0" presId="urn:microsoft.com/office/officeart/2005/8/layout/process1"/>
    <dgm:cxn modelId="{9C23ED9C-AFE9-4EDA-8ED0-72C9F5D235A6}" type="presParOf" srcId="{7B531CCB-601E-4A80-9800-08BEB128C6C6}" destId="{D2FA647F-4A35-4C4B-81D3-D3DAC1EBC059}" srcOrd="5" destOrd="0" presId="urn:microsoft.com/office/officeart/2005/8/layout/process1"/>
    <dgm:cxn modelId="{8644BE5C-D2DE-4D30-820F-1169078D1A2C}" type="presParOf" srcId="{D2FA647F-4A35-4C4B-81D3-D3DAC1EBC059}" destId="{3B3CC811-72D6-49AA-A416-74F6B1A082DB}" srcOrd="0" destOrd="0" presId="urn:microsoft.com/office/officeart/2005/8/layout/process1"/>
    <dgm:cxn modelId="{2993D5C6-2B99-49D7-B663-D5663DDD858B}" type="presParOf" srcId="{7B531CCB-601E-4A80-9800-08BEB128C6C6}" destId="{233E3449-89B2-4FBB-B777-9557FD8E872D}" srcOrd="6" destOrd="0" presId="urn:microsoft.com/office/officeart/2005/8/layout/process1"/>
    <dgm:cxn modelId="{EC771FCD-CA85-4A83-980A-9E214ED8091C}" type="presParOf" srcId="{7B531CCB-601E-4A80-9800-08BEB128C6C6}" destId="{2CD88E49-DFAD-42D4-BA91-F687E5D77038}" srcOrd="7" destOrd="0" presId="urn:microsoft.com/office/officeart/2005/8/layout/process1"/>
    <dgm:cxn modelId="{6E065A4A-98ED-40CA-8A3E-7BD10E915ADB}" type="presParOf" srcId="{2CD88E49-DFAD-42D4-BA91-F687E5D77038}" destId="{B4705A35-6B70-4D8B-A01E-D3FE8D33506E}" srcOrd="0" destOrd="0" presId="urn:microsoft.com/office/officeart/2005/8/layout/process1"/>
    <dgm:cxn modelId="{D1747C82-0053-4C1A-8C31-2EE4A9184744}" type="presParOf" srcId="{7B531CCB-601E-4A80-9800-08BEB128C6C6}" destId="{4CAE0234-B54D-448E-8217-BC35EA318EB8}" srcOrd="8" destOrd="0" presId="urn:microsoft.com/office/officeart/2005/8/layout/process1"/>
    <dgm:cxn modelId="{8CEF88AA-E0A2-49C3-B36C-01928A28C122}" type="presParOf" srcId="{7B531CCB-601E-4A80-9800-08BEB128C6C6}" destId="{8474F59E-8F26-432E-BF95-BD877D4371D7}" srcOrd="9" destOrd="0" presId="urn:microsoft.com/office/officeart/2005/8/layout/process1"/>
    <dgm:cxn modelId="{0622E301-A188-4898-BE0D-7477E68BBABF}" type="presParOf" srcId="{8474F59E-8F26-432E-BF95-BD877D4371D7}" destId="{72305400-6889-4A9D-907A-473695FE9EA8}" srcOrd="0" destOrd="0" presId="urn:microsoft.com/office/officeart/2005/8/layout/process1"/>
    <dgm:cxn modelId="{B4158D53-FCF8-4E84-87B4-3104BB8921C7}" type="presParOf" srcId="{7B531CCB-601E-4A80-9800-08BEB128C6C6}" destId="{A5FEB431-8C96-4FEF-B45E-91703140A2C2}" srcOrd="10" destOrd="0" presId="urn:microsoft.com/office/officeart/2005/8/layout/process1"/>
    <dgm:cxn modelId="{8777744C-DF73-4B54-B071-82251F302BBA}" type="presParOf" srcId="{7B531CCB-601E-4A80-9800-08BEB128C6C6}" destId="{68465332-5BA6-4DF2-949A-B215D253ED11}" srcOrd="11" destOrd="0" presId="urn:microsoft.com/office/officeart/2005/8/layout/process1"/>
    <dgm:cxn modelId="{F1455F3D-1A88-4291-BB8A-BDFEAE786A9F}" type="presParOf" srcId="{68465332-5BA6-4DF2-949A-B215D253ED11}" destId="{A36AE787-0232-4D96-B858-B1EDDC2C7760}" srcOrd="0" destOrd="0" presId="urn:microsoft.com/office/officeart/2005/8/layout/process1"/>
    <dgm:cxn modelId="{F73BFE8D-E9EE-451B-919B-FFFB9C480836}" type="presParOf" srcId="{7B531CCB-601E-4A80-9800-08BEB128C6C6}" destId="{95B11470-3B04-495B-9DE0-F180C38CF565}" srcOrd="12" destOrd="0" presId="urn:microsoft.com/office/officeart/2005/8/layout/process1"/>
    <dgm:cxn modelId="{1E07680C-668A-4088-A554-876D786F3AA2}" type="presParOf" srcId="{7B531CCB-601E-4A80-9800-08BEB128C6C6}" destId="{790A74D7-4493-4E76-BA27-66B7964149B9}" srcOrd="13" destOrd="0" presId="urn:microsoft.com/office/officeart/2005/8/layout/process1"/>
    <dgm:cxn modelId="{ABE307B3-EFA6-4933-B48A-40B5DBA50D99}" type="presParOf" srcId="{790A74D7-4493-4E76-BA27-66B7964149B9}" destId="{DD9661AA-5179-40C9-9BB1-064FCDBEBA1D}" srcOrd="0" destOrd="0" presId="urn:microsoft.com/office/officeart/2005/8/layout/process1"/>
    <dgm:cxn modelId="{2510D5E3-B5D6-4B7A-A636-AEA8AB145F20}" type="presParOf" srcId="{7B531CCB-601E-4A80-9800-08BEB128C6C6}" destId="{660F9A05-682A-4222-956F-37C320C9F8D1}" srcOrd="14" destOrd="0" presId="urn:microsoft.com/office/officeart/2005/8/layout/process1"/>
    <dgm:cxn modelId="{A52A705D-43B4-4BFB-B656-7361FD113E20}" type="presParOf" srcId="{7B531CCB-601E-4A80-9800-08BEB128C6C6}" destId="{F961EE76-1CFE-4F7B-A6AE-8DBC29A3B64F}" srcOrd="15" destOrd="0" presId="urn:microsoft.com/office/officeart/2005/8/layout/process1"/>
    <dgm:cxn modelId="{C4284CBE-3FE4-4FB5-8D83-DB933553CC41}" type="presParOf" srcId="{F961EE76-1CFE-4F7B-A6AE-8DBC29A3B64F}" destId="{D047AC0F-6847-4C5A-AB83-99CFD3BA44CC}" srcOrd="0" destOrd="0" presId="urn:microsoft.com/office/officeart/2005/8/layout/process1"/>
    <dgm:cxn modelId="{5E704065-3218-42DB-BD68-E0C0C6B45FB4}" type="presParOf" srcId="{7B531CCB-601E-4A80-9800-08BEB128C6C6}" destId="{2EF5F67A-51F1-49F9-BE86-B4EC4E2B7C80}" srcOrd="16" destOrd="0" presId="urn:microsoft.com/office/officeart/2005/8/layout/process1"/>
    <dgm:cxn modelId="{7373009E-D561-496F-A1DC-9798B3006BAC}" type="presParOf" srcId="{7B531CCB-601E-4A80-9800-08BEB128C6C6}" destId="{C401C4DF-DD75-4EE3-B1CA-62B2D894C995}" srcOrd="17" destOrd="0" presId="urn:microsoft.com/office/officeart/2005/8/layout/process1"/>
    <dgm:cxn modelId="{8A52203D-9528-4DDF-9E1C-A6DBFD4E2AF5}" type="presParOf" srcId="{C401C4DF-DD75-4EE3-B1CA-62B2D894C995}" destId="{C26A22D6-F3A9-41C0-B723-0474BA339786}" srcOrd="0" destOrd="0" presId="urn:microsoft.com/office/officeart/2005/8/layout/process1"/>
    <dgm:cxn modelId="{8C932F5A-FB75-4C02-AD97-2E3EEC6BD2C9}" type="presParOf" srcId="{7B531CCB-601E-4A80-9800-08BEB128C6C6}" destId="{F37E71DE-884E-4506-85EA-0F0891338247}" srcOrd="18" destOrd="0" presId="urn:microsoft.com/office/officeart/2005/8/layout/process1"/>
    <dgm:cxn modelId="{5C3C2380-B117-4EE9-851B-0C6F539A7654}" type="presParOf" srcId="{7B531CCB-601E-4A80-9800-08BEB128C6C6}" destId="{C569BCDF-1D5C-4FA3-9294-9483F74661E6}" srcOrd="19" destOrd="0" presId="urn:microsoft.com/office/officeart/2005/8/layout/process1"/>
    <dgm:cxn modelId="{E4DC0466-7F3E-40BF-8DB3-477F6A56EF6A}" type="presParOf" srcId="{C569BCDF-1D5C-4FA3-9294-9483F74661E6}" destId="{16A0F02C-ACAF-47A4-91AD-F22B30025F12}" srcOrd="0" destOrd="0" presId="urn:microsoft.com/office/officeart/2005/8/layout/process1"/>
    <dgm:cxn modelId="{5BD8E33E-8192-4418-8924-0A3BB366516E}" type="presParOf" srcId="{7B531CCB-601E-4A80-9800-08BEB128C6C6}" destId="{9D7B8394-AB81-463B-83AF-C2D715800B33}" srcOrd="20" destOrd="0" presId="urn:microsoft.com/office/officeart/2005/8/layout/process1"/>
    <dgm:cxn modelId="{213443E1-09F3-45AA-95D6-B9E7D317B96B}" type="presParOf" srcId="{7B531CCB-601E-4A80-9800-08BEB128C6C6}" destId="{71A3D5DE-4A04-4B43-84CF-889AE9F79FEF}" srcOrd="21" destOrd="0" presId="urn:microsoft.com/office/officeart/2005/8/layout/process1"/>
    <dgm:cxn modelId="{6A6D5252-F9D0-407B-BD17-AB5BCE37E2EF}" type="presParOf" srcId="{71A3D5DE-4A04-4B43-84CF-889AE9F79FEF}" destId="{F7373A8D-3F2E-4110-A049-50B47770029D}" srcOrd="0" destOrd="0" presId="urn:microsoft.com/office/officeart/2005/8/layout/process1"/>
    <dgm:cxn modelId="{967BB819-28F2-4D30-8FA4-818420E53CCB}" type="presParOf" srcId="{7B531CCB-601E-4A80-9800-08BEB128C6C6}" destId="{06147859-40CD-42FB-A693-794F2EBBC601}" srcOrd="2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D92A4E-1F3D-4CAF-B100-957FB04E15CE}" type="doc">
      <dgm:prSet loTypeId="urn:microsoft.com/office/officeart/2005/8/layout/process1" loCatId="process" qsTypeId="urn:microsoft.com/office/officeart/2005/8/quickstyle/simple2" qsCatId="simple" csTypeId="urn:microsoft.com/office/officeart/2005/8/colors/accent0_3" csCatId="mainScheme" phldr="1"/>
      <dgm:spPr/>
      <dgm:t>
        <a:bodyPr/>
        <a:lstStyle/>
        <a:p>
          <a:endParaRPr lang="en-US"/>
        </a:p>
      </dgm:t>
    </dgm:pt>
    <dgm:pt modelId="{9F481AA5-94F3-4964-8FE7-39E17E1C1897}">
      <dgm:prSet/>
      <dgm:spPr/>
      <dgm:t>
        <a:bodyPr/>
        <a:lstStyle/>
        <a:p>
          <a:r>
            <a:rPr lang="en-US" dirty="0"/>
            <a:t>Welcome</a:t>
          </a:r>
        </a:p>
      </dgm:t>
    </dgm:pt>
    <dgm:pt modelId="{EE744D82-CE1C-4C6A-8FB1-A3ECA506C393}" type="parTrans" cxnId="{15A2FC1D-30D1-47B2-B0B5-7DCE0505C4C5}">
      <dgm:prSet/>
      <dgm:spPr/>
      <dgm:t>
        <a:bodyPr/>
        <a:lstStyle/>
        <a:p>
          <a:endParaRPr lang="en-US"/>
        </a:p>
      </dgm:t>
    </dgm:pt>
    <dgm:pt modelId="{2312E6BA-3F05-404A-8FDB-CF29847C5F71}" type="sibTrans" cxnId="{15A2FC1D-30D1-47B2-B0B5-7DCE0505C4C5}">
      <dgm:prSet/>
      <dgm:spPr/>
      <dgm:t>
        <a:bodyPr/>
        <a:lstStyle/>
        <a:p>
          <a:endParaRPr lang="en-US"/>
        </a:p>
      </dgm:t>
    </dgm:pt>
    <dgm:pt modelId="{20F2A1BE-746E-494E-98CA-F0A0A30DBED7}">
      <dgm:prSet custT="1"/>
      <dgm:spPr/>
      <dgm:t>
        <a:bodyPr/>
        <a:lstStyle/>
        <a:p>
          <a:r>
            <a:rPr lang="en-US" sz="800" dirty="0"/>
            <a:t>Standing Rules/</a:t>
          </a:r>
        </a:p>
        <a:p>
          <a:r>
            <a:rPr lang="en-US" sz="800" dirty="0"/>
            <a:t>Board  Members &amp;  Chairs</a:t>
          </a:r>
        </a:p>
      </dgm:t>
    </dgm:pt>
    <dgm:pt modelId="{FAD941C2-DBD7-4640-A116-E660DD195F41}" type="parTrans" cxnId="{9DC815ED-6E4D-451E-A774-2D3DC64F16AE}">
      <dgm:prSet/>
      <dgm:spPr/>
      <dgm:t>
        <a:bodyPr/>
        <a:lstStyle/>
        <a:p>
          <a:endParaRPr lang="en-US"/>
        </a:p>
      </dgm:t>
    </dgm:pt>
    <dgm:pt modelId="{384BCC69-F8E6-4BD0-A977-601EB5AC6DCB}" type="sibTrans" cxnId="{9DC815ED-6E4D-451E-A774-2D3DC64F16AE}">
      <dgm:prSet/>
      <dgm:spPr/>
      <dgm:t>
        <a:bodyPr/>
        <a:lstStyle/>
        <a:p>
          <a:endParaRPr lang="en-US"/>
        </a:p>
      </dgm:t>
    </dgm:pt>
    <dgm:pt modelId="{9EEA147F-EB97-452A-BCEA-32386D84DA5E}">
      <dgm:prSet custT="1"/>
      <dgm:spPr/>
      <dgm:t>
        <a:bodyPr/>
        <a:lstStyle/>
        <a:p>
          <a:r>
            <a:rPr lang="en-US" sz="800" dirty="0"/>
            <a:t>Treasurer’s Report</a:t>
          </a:r>
        </a:p>
      </dgm:t>
    </dgm:pt>
    <dgm:pt modelId="{DAAF267A-5407-4920-9C5C-0F9F4F45CA29}" type="parTrans" cxnId="{D7E8F00A-F763-4A74-8E4A-60A295F30971}">
      <dgm:prSet/>
      <dgm:spPr/>
      <dgm:t>
        <a:bodyPr/>
        <a:lstStyle/>
        <a:p>
          <a:endParaRPr lang="en-US"/>
        </a:p>
      </dgm:t>
    </dgm:pt>
    <dgm:pt modelId="{FA50F1FD-4C64-41B8-B83F-89267DCD6BE0}" type="sibTrans" cxnId="{D7E8F00A-F763-4A74-8E4A-60A295F30971}">
      <dgm:prSet/>
      <dgm:spPr/>
      <dgm:t>
        <a:bodyPr/>
        <a:lstStyle/>
        <a:p>
          <a:endParaRPr lang="en-US"/>
        </a:p>
      </dgm:t>
    </dgm:pt>
    <dgm:pt modelId="{7A4A0973-15B1-422B-86D9-FAC56138CB72}">
      <dgm:prSet custT="1"/>
      <dgm:spPr/>
      <dgm:t>
        <a:bodyPr/>
        <a:lstStyle/>
        <a:p>
          <a:r>
            <a:rPr lang="en-US" sz="1100" dirty="0"/>
            <a:t>Events for 2023/2024 School Year</a:t>
          </a:r>
        </a:p>
      </dgm:t>
    </dgm:pt>
    <dgm:pt modelId="{35E3445A-5136-476D-96AE-C6880BA089CA}" type="parTrans" cxnId="{ADFD4085-9FF6-4BA6-8CF2-DF9B6A1D9485}">
      <dgm:prSet/>
      <dgm:spPr/>
      <dgm:t>
        <a:bodyPr/>
        <a:lstStyle/>
        <a:p>
          <a:endParaRPr lang="en-US"/>
        </a:p>
      </dgm:t>
    </dgm:pt>
    <dgm:pt modelId="{AADA1FE8-9B1A-43E4-B088-ED4B6B94D647}" type="sibTrans" cxnId="{ADFD4085-9FF6-4BA6-8CF2-DF9B6A1D9485}">
      <dgm:prSet/>
      <dgm:spPr/>
      <dgm:t>
        <a:bodyPr/>
        <a:lstStyle/>
        <a:p>
          <a:endParaRPr lang="en-US"/>
        </a:p>
      </dgm:t>
    </dgm:pt>
    <dgm:pt modelId="{E24DBA5A-65E9-4F93-AB25-080C5957F149}">
      <dgm:prSet/>
      <dgm:spPr/>
      <dgm:t>
        <a:bodyPr/>
        <a:lstStyle/>
        <a:p>
          <a:r>
            <a:rPr lang="en-US" dirty="0"/>
            <a:t>Read-A-Thon</a:t>
          </a:r>
        </a:p>
      </dgm:t>
    </dgm:pt>
    <dgm:pt modelId="{01857802-17F9-4BA6-A532-2803B27EE501}" type="parTrans" cxnId="{BF35980E-CB2A-4BFE-AF4F-20E96A2C2818}">
      <dgm:prSet/>
      <dgm:spPr/>
      <dgm:t>
        <a:bodyPr/>
        <a:lstStyle/>
        <a:p>
          <a:endParaRPr lang="en-US"/>
        </a:p>
      </dgm:t>
    </dgm:pt>
    <dgm:pt modelId="{5AF278F6-5F64-4377-8744-99CFE6B9076B}" type="sibTrans" cxnId="{BF35980E-CB2A-4BFE-AF4F-20E96A2C2818}">
      <dgm:prSet/>
      <dgm:spPr/>
      <dgm:t>
        <a:bodyPr/>
        <a:lstStyle/>
        <a:p>
          <a:endParaRPr lang="en-US"/>
        </a:p>
      </dgm:t>
    </dgm:pt>
    <dgm:pt modelId="{7600A0A8-AAE2-4BB4-B583-02A4936C4D0F}">
      <dgm:prSet/>
      <dgm:spPr/>
      <dgm:t>
        <a:bodyPr/>
        <a:lstStyle/>
        <a:p>
          <a:r>
            <a:rPr lang="en-US" dirty="0"/>
            <a:t>Pajama Jam</a:t>
          </a:r>
        </a:p>
      </dgm:t>
    </dgm:pt>
    <dgm:pt modelId="{425B040A-627E-401C-A978-442C096B5468}" type="parTrans" cxnId="{221333C9-5330-493D-AFC5-9C3314A7C78E}">
      <dgm:prSet/>
      <dgm:spPr/>
      <dgm:t>
        <a:bodyPr/>
        <a:lstStyle/>
        <a:p>
          <a:endParaRPr lang="en-US"/>
        </a:p>
      </dgm:t>
    </dgm:pt>
    <dgm:pt modelId="{154A6437-1A88-499B-9DB8-7E8604545EE3}" type="sibTrans" cxnId="{221333C9-5330-493D-AFC5-9C3314A7C78E}">
      <dgm:prSet/>
      <dgm:spPr/>
      <dgm:t>
        <a:bodyPr/>
        <a:lstStyle/>
        <a:p>
          <a:endParaRPr lang="en-US"/>
        </a:p>
      </dgm:t>
    </dgm:pt>
    <dgm:pt modelId="{A4124FD7-8E0D-4350-B12E-98F054D3E68F}">
      <dgm:prSet/>
      <dgm:spPr/>
      <dgm:t>
        <a:bodyPr/>
        <a:lstStyle/>
        <a:p>
          <a:r>
            <a:rPr lang="en-US"/>
            <a:t>Spirit Wear </a:t>
          </a:r>
        </a:p>
      </dgm:t>
    </dgm:pt>
    <dgm:pt modelId="{FB8B0890-073D-4372-98FB-B003C9BBE897}" type="parTrans" cxnId="{199DD4AB-E2C4-47E6-809B-60D62C808F53}">
      <dgm:prSet/>
      <dgm:spPr/>
      <dgm:t>
        <a:bodyPr/>
        <a:lstStyle/>
        <a:p>
          <a:endParaRPr lang="en-US"/>
        </a:p>
      </dgm:t>
    </dgm:pt>
    <dgm:pt modelId="{F5CCC443-31CB-446A-B7AE-35225D431FBD}" type="sibTrans" cxnId="{199DD4AB-E2C4-47E6-809B-60D62C808F53}">
      <dgm:prSet/>
      <dgm:spPr/>
      <dgm:t>
        <a:bodyPr/>
        <a:lstStyle/>
        <a:p>
          <a:endParaRPr lang="en-US"/>
        </a:p>
      </dgm:t>
    </dgm:pt>
    <dgm:pt modelId="{2C1F151B-7BB7-4B9F-A7EE-D92D3C2E7B6F}">
      <dgm:prSet/>
      <dgm:spPr/>
      <dgm:t>
        <a:bodyPr/>
        <a:lstStyle/>
        <a:p>
          <a:r>
            <a:rPr lang="en-US"/>
            <a:t>Fall Book Fair</a:t>
          </a:r>
        </a:p>
      </dgm:t>
    </dgm:pt>
    <dgm:pt modelId="{7FB1C700-C9F5-4181-84C8-4F559CD21397}" type="parTrans" cxnId="{1FB53521-7237-4859-AB53-1F19AE332303}">
      <dgm:prSet/>
      <dgm:spPr/>
      <dgm:t>
        <a:bodyPr/>
        <a:lstStyle/>
        <a:p>
          <a:endParaRPr lang="en-US"/>
        </a:p>
      </dgm:t>
    </dgm:pt>
    <dgm:pt modelId="{A3F7511D-EA29-43AA-B853-721C578B8D1D}" type="sibTrans" cxnId="{1FB53521-7237-4859-AB53-1F19AE332303}">
      <dgm:prSet/>
      <dgm:spPr/>
      <dgm:t>
        <a:bodyPr/>
        <a:lstStyle/>
        <a:p>
          <a:endParaRPr lang="en-US"/>
        </a:p>
      </dgm:t>
    </dgm:pt>
    <dgm:pt modelId="{FD268591-68D6-4751-B0CA-6994F1069D38}">
      <dgm:prSet/>
      <dgm:spPr/>
      <dgm:t>
        <a:bodyPr/>
        <a:lstStyle/>
        <a:p>
          <a:r>
            <a:rPr lang="en-US"/>
            <a:t>STEAM Night</a:t>
          </a:r>
        </a:p>
      </dgm:t>
    </dgm:pt>
    <dgm:pt modelId="{DCA2BBC7-A63B-48F8-BA78-7CD6BC7EDBC1}" type="parTrans" cxnId="{31DD5E7C-535E-474E-9E32-86BE376D42FC}">
      <dgm:prSet/>
      <dgm:spPr/>
      <dgm:t>
        <a:bodyPr/>
        <a:lstStyle/>
        <a:p>
          <a:endParaRPr lang="en-US"/>
        </a:p>
      </dgm:t>
    </dgm:pt>
    <dgm:pt modelId="{43328E7F-1357-4D89-ADD8-D3C76787DCDF}" type="sibTrans" cxnId="{31DD5E7C-535E-474E-9E32-86BE376D42FC}">
      <dgm:prSet/>
      <dgm:spPr/>
      <dgm:t>
        <a:bodyPr/>
        <a:lstStyle/>
        <a:p>
          <a:endParaRPr lang="en-US"/>
        </a:p>
      </dgm:t>
    </dgm:pt>
    <dgm:pt modelId="{198C3066-AEF2-4C69-812A-1998DCCA326F}">
      <dgm:prSet/>
      <dgm:spPr/>
      <dgm:t>
        <a:bodyPr/>
        <a:lstStyle/>
        <a:p>
          <a:r>
            <a:rPr lang="en-US" dirty="0"/>
            <a:t>Popcorn Monday</a:t>
          </a:r>
        </a:p>
      </dgm:t>
    </dgm:pt>
    <dgm:pt modelId="{C356A6DC-4A5E-46BF-81F5-391DB452C04F}" type="parTrans" cxnId="{F783CDF0-A26A-469C-96D2-3EFB9FB70FB3}">
      <dgm:prSet/>
      <dgm:spPr/>
      <dgm:t>
        <a:bodyPr/>
        <a:lstStyle/>
        <a:p>
          <a:endParaRPr lang="en-US"/>
        </a:p>
      </dgm:t>
    </dgm:pt>
    <dgm:pt modelId="{6193C499-BCF2-41EB-93EB-4CE234BFC2BE}" type="sibTrans" cxnId="{F783CDF0-A26A-469C-96D2-3EFB9FB70FB3}">
      <dgm:prSet/>
      <dgm:spPr/>
      <dgm:t>
        <a:bodyPr/>
        <a:lstStyle/>
        <a:p>
          <a:endParaRPr lang="en-US"/>
        </a:p>
      </dgm:t>
    </dgm:pt>
    <dgm:pt modelId="{250373F7-3946-45F6-A46C-D5C208561381}">
      <dgm:prSet/>
      <dgm:spPr/>
      <dgm:t>
        <a:bodyPr/>
        <a:lstStyle/>
        <a:p>
          <a:r>
            <a:rPr lang="en-US"/>
            <a:t>Passive Ways to Financially Support</a:t>
          </a:r>
        </a:p>
      </dgm:t>
    </dgm:pt>
    <dgm:pt modelId="{65732E37-9378-4BAB-9E0C-948E2D0A7C49}" type="parTrans" cxnId="{D6617B75-EA83-4292-B51F-98F562E927A2}">
      <dgm:prSet/>
      <dgm:spPr/>
      <dgm:t>
        <a:bodyPr/>
        <a:lstStyle/>
        <a:p>
          <a:endParaRPr lang="en-US"/>
        </a:p>
      </dgm:t>
    </dgm:pt>
    <dgm:pt modelId="{D1B56459-163B-4039-B585-C61DAC7716F8}" type="sibTrans" cxnId="{D6617B75-EA83-4292-B51F-98F562E927A2}">
      <dgm:prSet/>
      <dgm:spPr/>
      <dgm:t>
        <a:bodyPr/>
        <a:lstStyle/>
        <a:p>
          <a:endParaRPr lang="en-US"/>
        </a:p>
      </dgm:t>
    </dgm:pt>
    <dgm:pt modelId="{4D116A65-B345-42ED-9705-8195E091702E}">
      <dgm:prSet/>
      <dgm:spPr/>
      <dgm:t>
        <a:bodyPr/>
        <a:lstStyle/>
        <a:p>
          <a:r>
            <a:rPr lang="en-US"/>
            <a:t>Ways to be Involved</a:t>
          </a:r>
        </a:p>
      </dgm:t>
    </dgm:pt>
    <dgm:pt modelId="{08A92E55-C1F4-47F1-9D27-2CF67FAB2478}" type="parTrans" cxnId="{DDF595A2-226A-47C4-A6BD-33D50CCE5A3F}">
      <dgm:prSet/>
      <dgm:spPr/>
      <dgm:t>
        <a:bodyPr/>
        <a:lstStyle/>
        <a:p>
          <a:endParaRPr lang="en-US"/>
        </a:p>
      </dgm:t>
    </dgm:pt>
    <dgm:pt modelId="{C79F785C-A7EB-4A0E-90BC-43A3EFA287EE}" type="sibTrans" cxnId="{DDF595A2-226A-47C4-A6BD-33D50CCE5A3F}">
      <dgm:prSet/>
      <dgm:spPr/>
      <dgm:t>
        <a:bodyPr/>
        <a:lstStyle/>
        <a:p>
          <a:endParaRPr lang="en-US"/>
        </a:p>
      </dgm:t>
    </dgm:pt>
    <dgm:pt modelId="{7B531CCB-601E-4A80-9800-08BEB128C6C6}" type="pres">
      <dgm:prSet presAssocID="{BFD92A4E-1F3D-4CAF-B100-957FB04E15CE}" presName="Name0" presStyleCnt="0">
        <dgm:presLayoutVars>
          <dgm:dir/>
          <dgm:resizeHandles val="exact"/>
        </dgm:presLayoutVars>
      </dgm:prSet>
      <dgm:spPr/>
    </dgm:pt>
    <dgm:pt modelId="{3C6A6A28-550D-4443-9D91-F0DAEDA9D024}" type="pres">
      <dgm:prSet presAssocID="{9F481AA5-94F3-4964-8FE7-39E17E1C1897}" presName="node" presStyleLbl="node1" presStyleIdx="0" presStyleCnt="12" custScaleY="89589">
        <dgm:presLayoutVars>
          <dgm:bulletEnabled val="1"/>
        </dgm:presLayoutVars>
      </dgm:prSet>
      <dgm:spPr/>
    </dgm:pt>
    <dgm:pt modelId="{2A6FCB31-2156-496D-B90B-2B1AE9370204}" type="pres">
      <dgm:prSet presAssocID="{2312E6BA-3F05-404A-8FDB-CF29847C5F71}" presName="sibTrans" presStyleLbl="sibTrans2D1" presStyleIdx="0" presStyleCnt="11"/>
      <dgm:spPr/>
    </dgm:pt>
    <dgm:pt modelId="{9ADB23C6-CD99-4E63-A580-7EFE03B31FDD}" type="pres">
      <dgm:prSet presAssocID="{2312E6BA-3F05-404A-8FDB-CF29847C5F71}" presName="connectorText" presStyleLbl="sibTrans2D1" presStyleIdx="0" presStyleCnt="11"/>
      <dgm:spPr/>
    </dgm:pt>
    <dgm:pt modelId="{ABC2C4DD-6428-4CC1-920D-725A699F57A1}" type="pres">
      <dgm:prSet presAssocID="{20F2A1BE-746E-494E-98CA-F0A0A30DBED7}" presName="node" presStyleLbl="node1" presStyleIdx="1" presStyleCnt="12" custScaleX="97014" custScaleY="97222">
        <dgm:presLayoutVars>
          <dgm:bulletEnabled val="1"/>
        </dgm:presLayoutVars>
      </dgm:prSet>
      <dgm:spPr/>
    </dgm:pt>
    <dgm:pt modelId="{15C84B96-EAB5-47B4-9E9E-4BEDDCFAF49B}" type="pres">
      <dgm:prSet presAssocID="{384BCC69-F8E6-4BD0-A977-601EB5AC6DCB}" presName="sibTrans" presStyleLbl="sibTrans2D1" presStyleIdx="1" presStyleCnt="11"/>
      <dgm:spPr/>
    </dgm:pt>
    <dgm:pt modelId="{158D08E9-8151-45CF-B12D-F7D1B96D67C4}" type="pres">
      <dgm:prSet presAssocID="{384BCC69-F8E6-4BD0-A977-601EB5AC6DCB}" presName="connectorText" presStyleLbl="sibTrans2D1" presStyleIdx="1" presStyleCnt="11"/>
      <dgm:spPr/>
    </dgm:pt>
    <dgm:pt modelId="{977CDBC9-4B90-47CB-8FDB-7C3364248F1C}" type="pres">
      <dgm:prSet presAssocID="{9EEA147F-EB97-452A-BCEA-32386D84DA5E}" presName="node" presStyleLbl="node1" presStyleIdx="2" presStyleCnt="12" custScaleX="99809" custScaleY="102335">
        <dgm:presLayoutVars>
          <dgm:bulletEnabled val="1"/>
        </dgm:presLayoutVars>
      </dgm:prSet>
      <dgm:spPr/>
    </dgm:pt>
    <dgm:pt modelId="{D2FA647F-4A35-4C4B-81D3-D3DAC1EBC059}" type="pres">
      <dgm:prSet presAssocID="{FA50F1FD-4C64-41B8-B83F-89267DCD6BE0}" presName="sibTrans" presStyleLbl="sibTrans2D1" presStyleIdx="2" presStyleCnt="11"/>
      <dgm:spPr/>
    </dgm:pt>
    <dgm:pt modelId="{3B3CC811-72D6-49AA-A416-74F6B1A082DB}" type="pres">
      <dgm:prSet presAssocID="{FA50F1FD-4C64-41B8-B83F-89267DCD6BE0}" presName="connectorText" presStyleLbl="sibTrans2D1" presStyleIdx="2" presStyleCnt="11"/>
      <dgm:spPr/>
    </dgm:pt>
    <dgm:pt modelId="{233E3449-89B2-4FBB-B777-9557FD8E872D}" type="pres">
      <dgm:prSet presAssocID="{7A4A0973-15B1-422B-86D9-FAC56138CB72}" presName="node" presStyleLbl="node1" presStyleIdx="3" presStyleCnt="12" custScaleX="147656" custScaleY="166193">
        <dgm:presLayoutVars>
          <dgm:bulletEnabled val="1"/>
        </dgm:presLayoutVars>
      </dgm:prSet>
      <dgm:spPr/>
    </dgm:pt>
    <dgm:pt modelId="{2CD88E49-DFAD-42D4-BA91-F687E5D77038}" type="pres">
      <dgm:prSet presAssocID="{AADA1FE8-9B1A-43E4-B088-ED4B6B94D647}" presName="sibTrans" presStyleLbl="sibTrans2D1" presStyleIdx="3" presStyleCnt="11"/>
      <dgm:spPr/>
    </dgm:pt>
    <dgm:pt modelId="{B4705A35-6B70-4D8B-A01E-D3FE8D33506E}" type="pres">
      <dgm:prSet presAssocID="{AADA1FE8-9B1A-43E4-B088-ED4B6B94D647}" presName="connectorText" presStyleLbl="sibTrans2D1" presStyleIdx="3" presStyleCnt="11"/>
      <dgm:spPr/>
    </dgm:pt>
    <dgm:pt modelId="{4CAE0234-B54D-448E-8217-BC35EA318EB8}" type="pres">
      <dgm:prSet presAssocID="{E24DBA5A-65E9-4F93-AB25-080C5957F149}" presName="node" presStyleLbl="node1" presStyleIdx="4" presStyleCnt="12">
        <dgm:presLayoutVars>
          <dgm:bulletEnabled val="1"/>
        </dgm:presLayoutVars>
      </dgm:prSet>
      <dgm:spPr/>
    </dgm:pt>
    <dgm:pt modelId="{8474F59E-8F26-432E-BF95-BD877D4371D7}" type="pres">
      <dgm:prSet presAssocID="{5AF278F6-5F64-4377-8744-99CFE6B9076B}" presName="sibTrans" presStyleLbl="sibTrans2D1" presStyleIdx="4" presStyleCnt="11"/>
      <dgm:spPr/>
    </dgm:pt>
    <dgm:pt modelId="{72305400-6889-4A9D-907A-473695FE9EA8}" type="pres">
      <dgm:prSet presAssocID="{5AF278F6-5F64-4377-8744-99CFE6B9076B}" presName="connectorText" presStyleLbl="sibTrans2D1" presStyleIdx="4" presStyleCnt="11"/>
      <dgm:spPr/>
    </dgm:pt>
    <dgm:pt modelId="{A5FEB431-8C96-4FEF-B45E-91703140A2C2}" type="pres">
      <dgm:prSet presAssocID="{7600A0A8-AAE2-4BB4-B583-02A4936C4D0F}" presName="node" presStyleLbl="node1" presStyleIdx="5" presStyleCnt="12">
        <dgm:presLayoutVars>
          <dgm:bulletEnabled val="1"/>
        </dgm:presLayoutVars>
      </dgm:prSet>
      <dgm:spPr/>
    </dgm:pt>
    <dgm:pt modelId="{68465332-5BA6-4DF2-949A-B215D253ED11}" type="pres">
      <dgm:prSet presAssocID="{154A6437-1A88-499B-9DB8-7E8604545EE3}" presName="sibTrans" presStyleLbl="sibTrans2D1" presStyleIdx="5" presStyleCnt="11"/>
      <dgm:spPr/>
    </dgm:pt>
    <dgm:pt modelId="{A36AE787-0232-4D96-B858-B1EDDC2C7760}" type="pres">
      <dgm:prSet presAssocID="{154A6437-1A88-499B-9DB8-7E8604545EE3}" presName="connectorText" presStyleLbl="sibTrans2D1" presStyleIdx="5" presStyleCnt="11"/>
      <dgm:spPr/>
    </dgm:pt>
    <dgm:pt modelId="{95B11470-3B04-495B-9DE0-F180C38CF565}" type="pres">
      <dgm:prSet presAssocID="{A4124FD7-8E0D-4350-B12E-98F054D3E68F}" presName="node" presStyleLbl="node1" presStyleIdx="6" presStyleCnt="12">
        <dgm:presLayoutVars>
          <dgm:bulletEnabled val="1"/>
        </dgm:presLayoutVars>
      </dgm:prSet>
      <dgm:spPr/>
    </dgm:pt>
    <dgm:pt modelId="{790A74D7-4493-4E76-BA27-66B7964149B9}" type="pres">
      <dgm:prSet presAssocID="{F5CCC443-31CB-446A-B7AE-35225D431FBD}" presName="sibTrans" presStyleLbl="sibTrans2D1" presStyleIdx="6" presStyleCnt="11"/>
      <dgm:spPr/>
    </dgm:pt>
    <dgm:pt modelId="{DD9661AA-5179-40C9-9BB1-064FCDBEBA1D}" type="pres">
      <dgm:prSet presAssocID="{F5CCC443-31CB-446A-B7AE-35225D431FBD}" presName="connectorText" presStyleLbl="sibTrans2D1" presStyleIdx="6" presStyleCnt="11"/>
      <dgm:spPr/>
    </dgm:pt>
    <dgm:pt modelId="{660F9A05-682A-4222-956F-37C320C9F8D1}" type="pres">
      <dgm:prSet presAssocID="{2C1F151B-7BB7-4B9F-A7EE-D92D3C2E7B6F}" presName="node" presStyleLbl="node1" presStyleIdx="7" presStyleCnt="12">
        <dgm:presLayoutVars>
          <dgm:bulletEnabled val="1"/>
        </dgm:presLayoutVars>
      </dgm:prSet>
      <dgm:spPr/>
    </dgm:pt>
    <dgm:pt modelId="{F961EE76-1CFE-4F7B-A6AE-8DBC29A3B64F}" type="pres">
      <dgm:prSet presAssocID="{A3F7511D-EA29-43AA-B853-721C578B8D1D}" presName="sibTrans" presStyleLbl="sibTrans2D1" presStyleIdx="7" presStyleCnt="11"/>
      <dgm:spPr/>
    </dgm:pt>
    <dgm:pt modelId="{D047AC0F-6847-4C5A-AB83-99CFD3BA44CC}" type="pres">
      <dgm:prSet presAssocID="{A3F7511D-EA29-43AA-B853-721C578B8D1D}" presName="connectorText" presStyleLbl="sibTrans2D1" presStyleIdx="7" presStyleCnt="11"/>
      <dgm:spPr/>
    </dgm:pt>
    <dgm:pt modelId="{2EF5F67A-51F1-49F9-BE86-B4EC4E2B7C80}" type="pres">
      <dgm:prSet presAssocID="{FD268591-68D6-4751-B0CA-6994F1069D38}" presName="node" presStyleLbl="node1" presStyleIdx="8" presStyleCnt="12">
        <dgm:presLayoutVars>
          <dgm:bulletEnabled val="1"/>
        </dgm:presLayoutVars>
      </dgm:prSet>
      <dgm:spPr/>
    </dgm:pt>
    <dgm:pt modelId="{C401C4DF-DD75-4EE3-B1CA-62B2D894C995}" type="pres">
      <dgm:prSet presAssocID="{43328E7F-1357-4D89-ADD8-D3C76787DCDF}" presName="sibTrans" presStyleLbl="sibTrans2D1" presStyleIdx="8" presStyleCnt="11"/>
      <dgm:spPr/>
    </dgm:pt>
    <dgm:pt modelId="{C26A22D6-F3A9-41C0-B723-0474BA339786}" type="pres">
      <dgm:prSet presAssocID="{43328E7F-1357-4D89-ADD8-D3C76787DCDF}" presName="connectorText" presStyleLbl="sibTrans2D1" presStyleIdx="8" presStyleCnt="11"/>
      <dgm:spPr/>
    </dgm:pt>
    <dgm:pt modelId="{F37E71DE-884E-4506-85EA-0F0891338247}" type="pres">
      <dgm:prSet presAssocID="{198C3066-AEF2-4C69-812A-1998DCCA326F}" presName="node" presStyleLbl="node1" presStyleIdx="9" presStyleCnt="12">
        <dgm:presLayoutVars>
          <dgm:bulletEnabled val="1"/>
        </dgm:presLayoutVars>
      </dgm:prSet>
      <dgm:spPr/>
    </dgm:pt>
    <dgm:pt modelId="{C569BCDF-1D5C-4FA3-9294-9483F74661E6}" type="pres">
      <dgm:prSet presAssocID="{6193C499-BCF2-41EB-93EB-4CE234BFC2BE}" presName="sibTrans" presStyleLbl="sibTrans2D1" presStyleIdx="9" presStyleCnt="11"/>
      <dgm:spPr/>
    </dgm:pt>
    <dgm:pt modelId="{16A0F02C-ACAF-47A4-91AD-F22B30025F12}" type="pres">
      <dgm:prSet presAssocID="{6193C499-BCF2-41EB-93EB-4CE234BFC2BE}" presName="connectorText" presStyleLbl="sibTrans2D1" presStyleIdx="9" presStyleCnt="11"/>
      <dgm:spPr/>
    </dgm:pt>
    <dgm:pt modelId="{9D7B8394-AB81-463B-83AF-C2D715800B33}" type="pres">
      <dgm:prSet presAssocID="{250373F7-3946-45F6-A46C-D5C208561381}" presName="node" presStyleLbl="node1" presStyleIdx="10" presStyleCnt="12">
        <dgm:presLayoutVars>
          <dgm:bulletEnabled val="1"/>
        </dgm:presLayoutVars>
      </dgm:prSet>
      <dgm:spPr/>
    </dgm:pt>
    <dgm:pt modelId="{71A3D5DE-4A04-4B43-84CF-889AE9F79FEF}" type="pres">
      <dgm:prSet presAssocID="{D1B56459-163B-4039-B585-C61DAC7716F8}" presName="sibTrans" presStyleLbl="sibTrans2D1" presStyleIdx="10" presStyleCnt="11"/>
      <dgm:spPr/>
    </dgm:pt>
    <dgm:pt modelId="{F7373A8D-3F2E-4110-A049-50B47770029D}" type="pres">
      <dgm:prSet presAssocID="{D1B56459-163B-4039-B585-C61DAC7716F8}" presName="connectorText" presStyleLbl="sibTrans2D1" presStyleIdx="10" presStyleCnt="11"/>
      <dgm:spPr/>
    </dgm:pt>
    <dgm:pt modelId="{06147859-40CD-42FB-A693-794F2EBBC601}" type="pres">
      <dgm:prSet presAssocID="{4D116A65-B345-42ED-9705-8195E091702E}" presName="node" presStyleLbl="node1" presStyleIdx="11" presStyleCnt="12">
        <dgm:presLayoutVars>
          <dgm:bulletEnabled val="1"/>
        </dgm:presLayoutVars>
      </dgm:prSet>
      <dgm:spPr/>
    </dgm:pt>
  </dgm:ptLst>
  <dgm:cxnLst>
    <dgm:cxn modelId="{991F4803-E434-4667-B1CA-47BB8FFF561F}" type="presOf" srcId="{154A6437-1A88-499B-9DB8-7E8604545EE3}" destId="{A36AE787-0232-4D96-B858-B1EDDC2C7760}" srcOrd="1" destOrd="0" presId="urn:microsoft.com/office/officeart/2005/8/layout/process1"/>
    <dgm:cxn modelId="{B0AF6A06-3961-4B96-8106-EDCFA2852A2B}" type="presOf" srcId="{A4124FD7-8E0D-4350-B12E-98F054D3E68F}" destId="{95B11470-3B04-495B-9DE0-F180C38CF565}" srcOrd="0" destOrd="0" presId="urn:microsoft.com/office/officeart/2005/8/layout/process1"/>
    <dgm:cxn modelId="{D7E8F00A-F763-4A74-8E4A-60A295F30971}" srcId="{BFD92A4E-1F3D-4CAF-B100-957FB04E15CE}" destId="{9EEA147F-EB97-452A-BCEA-32386D84DA5E}" srcOrd="2" destOrd="0" parTransId="{DAAF267A-5407-4920-9C5C-0F9F4F45CA29}" sibTransId="{FA50F1FD-4C64-41B8-B83F-89267DCD6BE0}"/>
    <dgm:cxn modelId="{B159290D-DBEB-4D06-AFBA-39646D1A84FB}" type="presOf" srcId="{F5CCC443-31CB-446A-B7AE-35225D431FBD}" destId="{DD9661AA-5179-40C9-9BB1-064FCDBEBA1D}" srcOrd="1" destOrd="0" presId="urn:microsoft.com/office/officeart/2005/8/layout/process1"/>
    <dgm:cxn modelId="{BF35980E-CB2A-4BFE-AF4F-20E96A2C2818}" srcId="{BFD92A4E-1F3D-4CAF-B100-957FB04E15CE}" destId="{E24DBA5A-65E9-4F93-AB25-080C5957F149}" srcOrd="4" destOrd="0" parTransId="{01857802-17F9-4BA6-A532-2803B27EE501}" sibTransId="{5AF278F6-5F64-4377-8744-99CFE6B9076B}"/>
    <dgm:cxn modelId="{2C900F13-9AEE-46F3-93A9-A00776055F03}" type="presOf" srcId="{198C3066-AEF2-4C69-812A-1998DCCA326F}" destId="{F37E71DE-884E-4506-85EA-0F0891338247}" srcOrd="0" destOrd="0" presId="urn:microsoft.com/office/officeart/2005/8/layout/process1"/>
    <dgm:cxn modelId="{051FD915-81ED-440D-AE6E-0FF1C16F8467}" type="presOf" srcId="{FA50F1FD-4C64-41B8-B83F-89267DCD6BE0}" destId="{D2FA647F-4A35-4C4B-81D3-D3DAC1EBC059}" srcOrd="0" destOrd="0" presId="urn:microsoft.com/office/officeart/2005/8/layout/process1"/>
    <dgm:cxn modelId="{58F06316-FA48-44B3-BB79-E6036DE59EBE}" type="presOf" srcId="{43328E7F-1357-4D89-ADD8-D3C76787DCDF}" destId="{C401C4DF-DD75-4EE3-B1CA-62B2D894C995}" srcOrd="0" destOrd="0" presId="urn:microsoft.com/office/officeart/2005/8/layout/process1"/>
    <dgm:cxn modelId="{4A54F717-EEE1-4ACC-AE0D-B06A7438104E}" type="presOf" srcId="{4D116A65-B345-42ED-9705-8195E091702E}" destId="{06147859-40CD-42FB-A693-794F2EBBC601}" srcOrd="0" destOrd="0" presId="urn:microsoft.com/office/officeart/2005/8/layout/process1"/>
    <dgm:cxn modelId="{15A2FC1D-30D1-47B2-B0B5-7DCE0505C4C5}" srcId="{BFD92A4E-1F3D-4CAF-B100-957FB04E15CE}" destId="{9F481AA5-94F3-4964-8FE7-39E17E1C1897}" srcOrd="0" destOrd="0" parTransId="{EE744D82-CE1C-4C6A-8FB1-A3ECA506C393}" sibTransId="{2312E6BA-3F05-404A-8FDB-CF29847C5F71}"/>
    <dgm:cxn modelId="{1FB53521-7237-4859-AB53-1F19AE332303}" srcId="{BFD92A4E-1F3D-4CAF-B100-957FB04E15CE}" destId="{2C1F151B-7BB7-4B9F-A7EE-D92D3C2E7B6F}" srcOrd="7" destOrd="0" parTransId="{7FB1C700-C9F5-4181-84C8-4F559CD21397}" sibTransId="{A3F7511D-EA29-43AA-B853-721C578B8D1D}"/>
    <dgm:cxn modelId="{A5C3362A-0FA0-471E-BB70-5456B7BF81C9}" type="presOf" srcId="{E24DBA5A-65E9-4F93-AB25-080C5957F149}" destId="{4CAE0234-B54D-448E-8217-BC35EA318EB8}" srcOrd="0" destOrd="0" presId="urn:microsoft.com/office/officeart/2005/8/layout/process1"/>
    <dgm:cxn modelId="{F15C3A3A-7C2F-41AF-8866-FFE1ED1B82B5}" type="presOf" srcId="{9F481AA5-94F3-4964-8FE7-39E17E1C1897}" destId="{3C6A6A28-550D-4443-9D91-F0DAEDA9D024}" srcOrd="0" destOrd="0" presId="urn:microsoft.com/office/officeart/2005/8/layout/process1"/>
    <dgm:cxn modelId="{B8BEE03D-EE55-4D05-960D-C65BDD9C8434}" type="presOf" srcId="{FD268591-68D6-4751-B0CA-6994F1069D38}" destId="{2EF5F67A-51F1-49F9-BE86-B4EC4E2B7C80}" srcOrd="0" destOrd="0" presId="urn:microsoft.com/office/officeart/2005/8/layout/process1"/>
    <dgm:cxn modelId="{1F49573E-0928-479B-88D8-ADCF600940B5}" type="presOf" srcId="{FA50F1FD-4C64-41B8-B83F-89267DCD6BE0}" destId="{3B3CC811-72D6-49AA-A416-74F6B1A082DB}" srcOrd="1" destOrd="0" presId="urn:microsoft.com/office/officeart/2005/8/layout/process1"/>
    <dgm:cxn modelId="{D9689F4E-86EE-4193-82C7-8513394E4B80}" type="presOf" srcId="{AADA1FE8-9B1A-43E4-B088-ED4B6B94D647}" destId="{2CD88E49-DFAD-42D4-BA91-F687E5D77038}" srcOrd="0" destOrd="0" presId="urn:microsoft.com/office/officeart/2005/8/layout/process1"/>
    <dgm:cxn modelId="{F1710D59-BDEF-4321-BB62-973CA0B5F43A}" type="presOf" srcId="{2312E6BA-3F05-404A-8FDB-CF29847C5F71}" destId="{2A6FCB31-2156-496D-B90B-2B1AE9370204}" srcOrd="0" destOrd="0" presId="urn:microsoft.com/office/officeart/2005/8/layout/process1"/>
    <dgm:cxn modelId="{ADAB3C5D-725D-407D-BA55-65F4C69F0FE2}" type="presOf" srcId="{154A6437-1A88-499B-9DB8-7E8604545EE3}" destId="{68465332-5BA6-4DF2-949A-B215D253ED11}" srcOrd="0" destOrd="0" presId="urn:microsoft.com/office/officeart/2005/8/layout/process1"/>
    <dgm:cxn modelId="{9496915E-A780-4508-B473-79F4266AA063}" type="presOf" srcId="{F5CCC443-31CB-446A-B7AE-35225D431FBD}" destId="{790A74D7-4493-4E76-BA27-66B7964149B9}" srcOrd="0" destOrd="0" presId="urn:microsoft.com/office/officeart/2005/8/layout/process1"/>
    <dgm:cxn modelId="{26B4BE63-985D-4733-A45A-0964AE4A3156}" type="presOf" srcId="{6193C499-BCF2-41EB-93EB-4CE234BFC2BE}" destId="{16A0F02C-ACAF-47A4-91AD-F22B30025F12}" srcOrd="1" destOrd="0" presId="urn:microsoft.com/office/officeart/2005/8/layout/process1"/>
    <dgm:cxn modelId="{6A4DA365-A1E6-4CD7-A748-C81CF6A95E75}" type="presOf" srcId="{6193C499-BCF2-41EB-93EB-4CE234BFC2BE}" destId="{C569BCDF-1D5C-4FA3-9294-9483F74661E6}" srcOrd="0" destOrd="0" presId="urn:microsoft.com/office/officeart/2005/8/layout/process1"/>
    <dgm:cxn modelId="{2ECA5367-EEF8-412A-8064-860D2950B169}" type="presOf" srcId="{BFD92A4E-1F3D-4CAF-B100-957FB04E15CE}" destId="{7B531CCB-601E-4A80-9800-08BEB128C6C6}" srcOrd="0" destOrd="0" presId="urn:microsoft.com/office/officeart/2005/8/layout/process1"/>
    <dgm:cxn modelId="{D6617B75-EA83-4292-B51F-98F562E927A2}" srcId="{BFD92A4E-1F3D-4CAF-B100-957FB04E15CE}" destId="{250373F7-3946-45F6-A46C-D5C208561381}" srcOrd="10" destOrd="0" parTransId="{65732E37-9378-4BAB-9E0C-948E2D0A7C49}" sibTransId="{D1B56459-163B-4039-B585-C61DAC7716F8}"/>
    <dgm:cxn modelId="{31DD5E7C-535E-474E-9E32-86BE376D42FC}" srcId="{BFD92A4E-1F3D-4CAF-B100-957FB04E15CE}" destId="{FD268591-68D6-4751-B0CA-6994F1069D38}" srcOrd="8" destOrd="0" parTransId="{DCA2BBC7-A63B-48F8-BA78-7CD6BC7EDBC1}" sibTransId="{43328E7F-1357-4D89-ADD8-D3C76787DCDF}"/>
    <dgm:cxn modelId="{4CA60D7E-ECA4-4A5E-98AB-52EB6DF04A84}" type="presOf" srcId="{384BCC69-F8E6-4BD0-A977-601EB5AC6DCB}" destId="{15C84B96-EAB5-47B4-9E9E-4BEDDCFAF49B}" srcOrd="0" destOrd="0" presId="urn:microsoft.com/office/officeart/2005/8/layout/process1"/>
    <dgm:cxn modelId="{5535B77E-3D7B-4D8F-8E26-6F5AEA9A84B4}" type="presOf" srcId="{7600A0A8-AAE2-4BB4-B583-02A4936C4D0F}" destId="{A5FEB431-8C96-4FEF-B45E-91703140A2C2}" srcOrd="0" destOrd="0" presId="urn:microsoft.com/office/officeart/2005/8/layout/process1"/>
    <dgm:cxn modelId="{ADFD4085-9FF6-4BA6-8CF2-DF9B6A1D9485}" srcId="{BFD92A4E-1F3D-4CAF-B100-957FB04E15CE}" destId="{7A4A0973-15B1-422B-86D9-FAC56138CB72}" srcOrd="3" destOrd="0" parTransId="{35E3445A-5136-476D-96AE-C6880BA089CA}" sibTransId="{AADA1FE8-9B1A-43E4-B088-ED4B6B94D647}"/>
    <dgm:cxn modelId="{EE9D198E-66C6-4724-AE6F-29CA6E47A216}" type="presOf" srcId="{250373F7-3946-45F6-A46C-D5C208561381}" destId="{9D7B8394-AB81-463B-83AF-C2D715800B33}" srcOrd="0" destOrd="0" presId="urn:microsoft.com/office/officeart/2005/8/layout/process1"/>
    <dgm:cxn modelId="{AF436896-35BB-4126-A617-D63CB02C4819}" type="presOf" srcId="{384BCC69-F8E6-4BD0-A977-601EB5AC6DCB}" destId="{158D08E9-8151-45CF-B12D-F7D1B96D67C4}" srcOrd="1" destOrd="0" presId="urn:microsoft.com/office/officeart/2005/8/layout/process1"/>
    <dgm:cxn modelId="{5DF37B96-1434-4DF2-9EF5-4C9EB9D488F8}" type="presOf" srcId="{A3F7511D-EA29-43AA-B853-721C578B8D1D}" destId="{F961EE76-1CFE-4F7B-A6AE-8DBC29A3B64F}" srcOrd="0" destOrd="0" presId="urn:microsoft.com/office/officeart/2005/8/layout/process1"/>
    <dgm:cxn modelId="{7C2EF49D-1AA8-40D3-AB4E-158F94F5C8FA}" type="presOf" srcId="{D1B56459-163B-4039-B585-C61DAC7716F8}" destId="{71A3D5DE-4A04-4B43-84CF-889AE9F79FEF}" srcOrd="0" destOrd="0" presId="urn:microsoft.com/office/officeart/2005/8/layout/process1"/>
    <dgm:cxn modelId="{DDF595A2-226A-47C4-A6BD-33D50CCE5A3F}" srcId="{BFD92A4E-1F3D-4CAF-B100-957FB04E15CE}" destId="{4D116A65-B345-42ED-9705-8195E091702E}" srcOrd="11" destOrd="0" parTransId="{08A92E55-C1F4-47F1-9D27-2CF67FAB2478}" sibTransId="{C79F785C-A7EB-4A0E-90BC-43A3EFA287EE}"/>
    <dgm:cxn modelId="{F803E9A8-8A9C-44E1-A237-53DC640D2532}" type="presOf" srcId="{9EEA147F-EB97-452A-BCEA-32386D84DA5E}" destId="{977CDBC9-4B90-47CB-8FDB-7C3364248F1C}" srcOrd="0" destOrd="0" presId="urn:microsoft.com/office/officeart/2005/8/layout/process1"/>
    <dgm:cxn modelId="{199DD4AB-E2C4-47E6-809B-60D62C808F53}" srcId="{BFD92A4E-1F3D-4CAF-B100-957FB04E15CE}" destId="{A4124FD7-8E0D-4350-B12E-98F054D3E68F}" srcOrd="6" destOrd="0" parTransId="{FB8B0890-073D-4372-98FB-B003C9BBE897}" sibTransId="{F5CCC443-31CB-446A-B7AE-35225D431FBD}"/>
    <dgm:cxn modelId="{BB241BAE-5995-432D-89FD-1526EFF5ADC2}" type="presOf" srcId="{5AF278F6-5F64-4377-8744-99CFE6B9076B}" destId="{72305400-6889-4A9D-907A-473695FE9EA8}" srcOrd="1" destOrd="0" presId="urn:microsoft.com/office/officeart/2005/8/layout/process1"/>
    <dgm:cxn modelId="{DBE93FBC-00E3-478E-AD54-59E358389050}" type="presOf" srcId="{A3F7511D-EA29-43AA-B853-721C578B8D1D}" destId="{D047AC0F-6847-4C5A-AB83-99CFD3BA44CC}" srcOrd="1" destOrd="0" presId="urn:microsoft.com/office/officeart/2005/8/layout/process1"/>
    <dgm:cxn modelId="{A449DEC3-9D10-46A2-B63C-2D0C054B2DF7}" type="presOf" srcId="{20F2A1BE-746E-494E-98CA-F0A0A30DBED7}" destId="{ABC2C4DD-6428-4CC1-920D-725A699F57A1}" srcOrd="0" destOrd="0" presId="urn:microsoft.com/office/officeart/2005/8/layout/process1"/>
    <dgm:cxn modelId="{221333C9-5330-493D-AFC5-9C3314A7C78E}" srcId="{BFD92A4E-1F3D-4CAF-B100-957FB04E15CE}" destId="{7600A0A8-AAE2-4BB4-B583-02A4936C4D0F}" srcOrd="5" destOrd="0" parTransId="{425B040A-627E-401C-A978-442C096B5468}" sibTransId="{154A6437-1A88-499B-9DB8-7E8604545EE3}"/>
    <dgm:cxn modelId="{FEB34FCC-3CB4-45BF-BE59-258182406F44}" type="presOf" srcId="{5AF278F6-5F64-4377-8744-99CFE6B9076B}" destId="{8474F59E-8F26-432E-BF95-BD877D4371D7}" srcOrd="0" destOrd="0" presId="urn:microsoft.com/office/officeart/2005/8/layout/process1"/>
    <dgm:cxn modelId="{1CDC18CE-C10C-45FB-B7B5-13863AE66353}" type="presOf" srcId="{43328E7F-1357-4D89-ADD8-D3C76787DCDF}" destId="{C26A22D6-F3A9-41C0-B723-0474BA339786}" srcOrd="1" destOrd="0" presId="urn:microsoft.com/office/officeart/2005/8/layout/process1"/>
    <dgm:cxn modelId="{41436FDD-BD03-4FD7-A720-1828EC6A8144}" type="presOf" srcId="{2C1F151B-7BB7-4B9F-A7EE-D92D3C2E7B6F}" destId="{660F9A05-682A-4222-956F-37C320C9F8D1}" srcOrd="0" destOrd="0" presId="urn:microsoft.com/office/officeart/2005/8/layout/process1"/>
    <dgm:cxn modelId="{93A9A4E2-D91E-4C7F-90BE-7A861D29B48F}" type="presOf" srcId="{AADA1FE8-9B1A-43E4-B088-ED4B6B94D647}" destId="{B4705A35-6B70-4D8B-A01E-D3FE8D33506E}" srcOrd="1" destOrd="0" presId="urn:microsoft.com/office/officeart/2005/8/layout/process1"/>
    <dgm:cxn modelId="{9DC815ED-6E4D-451E-A774-2D3DC64F16AE}" srcId="{BFD92A4E-1F3D-4CAF-B100-957FB04E15CE}" destId="{20F2A1BE-746E-494E-98CA-F0A0A30DBED7}" srcOrd="1" destOrd="0" parTransId="{FAD941C2-DBD7-4640-A116-E660DD195F41}" sibTransId="{384BCC69-F8E6-4BD0-A977-601EB5AC6DCB}"/>
    <dgm:cxn modelId="{4421D0ED-1C30-4543-9041-A757735E681C}" type="presOf" srcId="{D1B56459-163B-4039-B585-C61DAC7716F8}" destId="{F7373A8D-3F2E-4110-A049-50B47770029D}" srcOrd="1" destOrd="0" presId="urn:microsoft.com/office/officeart/2005/8/layout/process1"/>
    <dgm:cxn modelId="{F783CDF0-A26A-469C-96D2-3EFB9FB70FB3}" srcId="{BFD92A4E-1F3D-4CAF-B100-957FB04E15CE}" destId="{198C3066-AEF2-4C69-812A-1998DCCA326F}" srcOrd="9" destOrd="0" parTransId="{C356A6DC-4A5E-46BF-81F5-391DB452C04F}" sibTransId="{6193C499-BCF2-41EB-93EB-4CE234BFC2BE}"/>
    <dgm:cxn modelId="{DFC612F8-4007-4320-BB0F-B9876DCF9748}" type="presOf" srcId="{2312E6BA-3F05-404A-8FDB-CF29847C5F71}" destId="{9ADB23C6-CD99-4E63-A580-7EFE03B31FDD}" srcOrd="1" destOrd="0" presId="urn:microsoft.com/office/officeart/2005/8/layout/process1"/>
    <dgm:cxn modelId="{655022FD-CBC2-4BE9-AF45-9001052C68FD}" type="presOf" srcId="{7A4A0973-15B1-422B-86D9-FAC56138CB72}" destId="{233E3449-89B2-4FBB-B777-9557FD8E872D}" srcOrd="0" destOrd="0" presId="urn:microsoft.com/office/officeart/2005/8/layout/process1"/>
    <dgm:cxn modelId="{FFBC0DCC-70A0-4840-A64A-37905444AEC2}" type="presParOf" srcId="{7B531CCB-601E-4A80-9800-08BEB128C6C6}" destId="{3C6A6A28-550D-4443-9D91-F0DAEDA9D024}" srcOrd="0" destOrd="0" presId="urn:microsoft.com/office/officeart/2005/8/layout/process1"/>
    <dgm:cxn modelId="{EC421BE6-14A6-48D6-801B-929BFEB5A0C9}" type="presParOf" srcId="{7B531CCB-601E-4A80-9800-08BEB128C6C6}" destId="{2A6FCB31-2156-496D-B90B-2B1AE9370204}" srcOrd="1" destOrd="0" presId="urn:microsoft.com/office/officeart/2005/8/layout/process1"/>
    <dgm:cxn modelId="{ACD1BE84-70A2-495D-B9CC-4B319CB7994B}" type="presParOf" srcId="{2A6FCB31-2156-496D-B90B-2B1AE9370204}" destId="{9ADB23C6-CD99-4E63-A580-7EFE03B31FDD}" srcOrd="0" destOrd="0" presId="urn:microsoft.com/office/officeart/2005/8/layout/process1"/>
    <dgm:cxn modelId="{1728E674-B056-4224-8AA0-DF800D0554BA}" type="presParOf" srcId="{7B531CCB-601E-4A80-9800-08BEB128C6C6}" destId="{ABC2C4DD-6428-4CC1-920D-725A699F57A1}" srcOrd="2" destOrd="0" presId="urn:microsoft.com/office/officeart/2005/8/layout/process1"/>
    <dgm:cxn modelId="{CD2CB774-183F-4CE1-9C48-96023F8F3267}" type="presParOf" srcId="{7B531CCB-601E-4A80-9800-08BEB128C6C6}" destId="{15C84B96-EAB5-47B4-9E9E-4BEDDCFAF49B}" srcOrd="3" destOrd="0" presId="urn:microsoft.com/office/officeart/2005/8/layout/process1"/>
    <dgm:cxn modelId="{50BB258B-BEEE-4180-95BB-800790665B88}" type="presParOf" srcId="{15C84B96-EAB5-47B4-9E9E-4BEDDCFAF49B}" destId="{158D08E9-8151-45CF-B12D-F7D1B96D67C4}" srcOrd="0" destOrd="0" presId="urn:microsoft.com/office/officeart/2005/8/layout/process1"/>
    <dgm:cxn modelId="{6EFE0CFC-DE02-4AFA-A88C-578F829749A2}" type="presParOf" srcId="{7B531CCB-601E-4A80-9800-08BEB128C6C6}" destId="{977CDBC9-4B90-47CB-8FDB-7C3364248F1C}" srcOrd="4" destOrd="0" presId="urn:microsoft.com/office/officeart/2005/8/layout/process1"/>
    <dgm:cxn modelId="{9C23ED9C-AFE9-4EDA-8ED0-72C9F5D235A6}" type="presParOf" srcId="{7B531CCB-601E-4A80-9800-08BEB128C6C6}" destId="{D2FA647F-4A35-4C4B-81D3-D3DAC1EBC059}" srcOrd="5" destOrd="0" presId="urn:microsoft.com/office/officeart/2005/8/layout/process1"/>
    <dgm:cxn modelId="{8644BE5C-D2DE-4D30-820F-1169078D1A2C}" type="presParOf" srcId="{D2FA647F-4A35-4C4B-81D3-D3DAC1EBC059}" destId="{3B3CC811-72D6-49AA-A416-74F6B1A082DB}" srcOrd="0" destOrd="0" presId="urn:microsoft.com/office/officeart/2005/8/layout/process1"/>
    <dgm:cxn modelId="{2993D5C6-2B99-49D7-B663-D5663DDD858B}" type="presParOf" srcId="{7B531CCB-601E-4A80-9800-08BEB128C6C6}" destId="{233E3449-89B2-4FBB-B777-9557FD8E872D}" srcOrd="6" destOrd="0" presId="urn:microsoft.com/office/officeart/2005/8/layout/process1"/>
    <dgm:cxn modelId="{EC771FCD-CA85-4A83-980A-9E214ED8091C}" type="presParOf" srcId="{7B531CCB-601E-4A80-9800-08BEB128C6C6}" destId="{2CD88E49-DFAD-42D4-BA91-F687E5D77038}" srcOrd="7" destOrd="0" presId="urn:microsoft.com/office/officeart/2005/8/layout/process1"/>
    <dgm:cxn modelId="{6E065A4A-98ED-40CA-8A3E-7BD10E915ADB}" type="presParOf" srcId="{2CD88E49-DFAD-42D4-BA91-F687E5D77038}" destId="{B4705A35-6B70-4D8B-A01E-D3FE8D33506E}" srcOrd="0" destOrd="0" presId="urn:microsoft.com/office/officeart/2005/8/layout/process1"/>
    <dgm:cxn modelId="{D1747C82-0053-4C1A-8C31-2EE4A9184744}" type="presParOf" srcId="{7B531CCB-601E-4A80-9800-08BEB128C6C6}" destId="{4CAE0234-B54D-448E-8217-BC35EA318EB8}" srcOrd="8" destOrd="0" presId="urn:microsoft.com/office/officeart/2005/8/layout/process1"/>
    <dgm:cxn modelId="{8CEF88AA-E0A2-49C3-B36C-01928A28C122}" type="presParOf" srcId="{7B531CCB-601E-4A80-9800-08BEB128C6C6}" destId="{8474F59E-8F26-432E-BF95-BD877D4371D7}" srcOrd="9" destOrd="0" presId="urn:microsoft.com/office/officeart/2005/8/layout/process1"/>
    <dgm:cxn modelId="{0622E301-A188-4898-BE0D-7477E68BBABF}" type="presParOf" srcId="{8474F59E-8F26-432E-BF95-BD877D4371D7}" destId="{72305400-6889-4A9D-907A-473695FE9EA8}" srcOrd="0" destOrd="0" presId="urn:microsoft.com/office/officeart/2005/8/layout/process1"/>
    <dgm:cxn modelId="{B4158D53-FCF8-4E84-87B4-3104BB8921C7}" type="presParOf" srcId="{7B531CCB-601E-4A80-9800-08BEB128C6C6}" destId="{A5FEB431-8C96-4FEF-B45E-91703140A2C2}" srcOrd="10" destOrd="0" presId="urn:microsoft.com/office/officeart/2005/8/layout/process1"/>
    <dgm:cxn modelId="{8777744C-DF73-4B54-B071-82251F302BBA}" type="presParOf" srcId="{7B531CCB-601E-4A80-9800-08BEB128C6C6}" destId="{68465332-5BA6-4DF2-949A-B215D253ED11}" srcOrd="11" destOrd="0" presId="urn:microsoft.com/office/officeart/2005/8/layout/process1"/>
    <dgm:cxn modelId="{F1455F3D-1A88-4291-BB8A-BDFEAE786A9F}" type="presParOf" srcId="{68465332-5BA6-4DF2-949A-B215D253ED11}" destId="{A36AE787-0232-4D96-B858-B1EDDC2C7760}" srcOrd="0" destOrd="0" presId="urn:microsoft.com/office/officeart/2005/8/layout/process1"/>
    <dgm:cxn modelId="{F73BFE8D-E9EE-451B-919B-FFFB9C480836}" type="presParOf" srcId="{7B531CCB-601E-4A80-9800-08BEB128C6C6}" destId="{95B11470-3B04-495B-9DE0-F180C38CF565}" srcOrd="12" destOrd="0" presId="urn:microsoft.com/office/officeart/2005/8/layout/process1"/>
    <dgm:cxn modelId="{1E07680C-668A-4088-A554-876D786F3AA2}" type="presParOf" srcId="{7B531CCB-601E-4A80-9800-08BEB128C6C6}" destId="{790A74D7-4493-4E76-BA27-66B7964149B9}" srcOrd="13" destOrd="0" presId="urn:microsoft.com/office/officeart/2005/8/layout/process1"/>
    <dgm:cxn modelId="{ABE307B3-EFA6-4933-B48A-40B5DBA50D99}" type="presParOf" srcId="{790A74D7-4493-4E76-BA27-66B7964149B9}" destId="{DD9661AA-5179-40C9-9BB1-064FCDBEBA1D}" srcOrd="0" destOrd="0" presId="urn:microsoft.com/office/officeart/2005/8/layout/process1"/>
    <dgm:cxn modelId="{2510D5E3-B5D6-4B7A-A636-AEA8AB145F20}" type="presParOf" srcId="{7B531CCB-601E-4A80-9800-08BEB128C6C6}" destId="{660F9A05-682A-4222-956F-37C320C9F8D1}" srcOrd="14" destOrd="0" presId="urn:microsoft.com/office/officeart/2005/8/layout/process1"/>
    <dgm:cxn modelId="{A52A705D-43B4-4BFB-B656-7361FD113E20}" type="presParOf" srcId="{7B531CCB-601E-4A80-9800-08BEB128C6C6}" destId="{F961EE76-1CFE-4F7B-A6AE-8DBC29A3B64F}" srcOrd="15" destOrd="0" presId="urn:microsoft.com/office/officeart/2005/8/layout/process1"/>
    <dgm:cxn modelId="{C4284CBE-3FE4-4FB5-8D83-DB933553CC41}" type="presParOf" srcId="{F961EE76-1CFE-4F7B-A6AE-8DBC29A3B64F}" destId="{D047AC0F-6847-4C5A-AB83-99CFD3BA44CC}" srcOrd="0" destOrd="0" presId="urn:microsoft.com/office/officeart/2005/8/layout/process1"/>
    <dgm:cxn modelId="{5E704065-3218-42DB-BD68-E0C0C6B45FB4}" type="presParOf" srcId="{7B531CCB-601E-4A80-9800-08BEB128C6C6}" destId="{2EF5F67A-51F1-49F9-BE86-B4EC4E2B7C80}" srcOrd="16" destOrd="0" presId="urn:microsoft.com/office/officeart/2005/8/layout/process1"/>
    <dgm:cxn modelId="{7373009E-D561-496F-A1DC-9798B3006BAC}" type="presParOf" srcId="{7B531CCB-601E-4A80-9800-08BEB128C6C6}" destId="{C401C4DF-DD75-4EE3-B1CA-62B2D894C995}" srcOrd="17" destOrd="0" presId="urn:microsoft.com/office/officeart/2005/8/layout/process1"/>
    <dgm:cxn modelId="{8A52203D-9528-4DDF-9E1C-A6DBFD4E2AF5}" type="presParOf" srcId="{C401C4DF-DD75-4EE3-B1CA-62B2D894C995}" destId="{C26A22D6-F3A9-41C0-B723-0474BA339786}" srcOrd="0" destOrd="0" presId="urn:microsoft.com/office/officeart/2005/8/layout/process1"/>
    <dgm:cxn modelId="{8C932F5A-FB75-4C02-AD97-2E3EEC6BD2C9}" type="presParOf" srcId="{7B531CCB-601E-4A80-9800-08BEB128C6C6}" destId="{F37E71DE-884E-4506-85EA-0F0891338247}" srcOrd="18" destOrd="0" presId="urn:microsoft.com/office/officeart/2005/8/layout/process1"/>
    <dgm:cxn modelId="{5C3C2380-B117-4EE9-851B-0C6F539A7654}" type="presParOf" srcId="{7B531CCB-601E-4A80-9800-08BEB128C6C6}" destId="{C569BCDF-1D5C-4FA3-9294-9483F74661E6}" srcOrd="19" destOrd="0" presId="urn:microsoft.com/office/officeart/2005/8/layout/process1"/>
    <dgm:cxn modelId="{E4DC0466-7F3E-40BF-8DB3-477F6A56EF6A}" type="presParOf" srcId="{C569BCDF-1D5C-4FA3-9294-9483F74661E6}" destId="{16A0F02C-ACAF-47A4-91AD-F22B30025F12}" srcOrd="0" destOrd="0" presId="urn:microsoft.com/office/officeart/2005/8/layout/process1"/>
    <dgm:cxn modelId="{5BD8E33E-8192-4418-8924-0A3BB366516E}" type="presParOf" srcId="{7B531CCB-601E-4A80-9800-08BEB128C6C6}" destId="{9D7B8394-AB81-463B-83AF-C2D715800B33}" srcOrd="20" destOrd="0" presId="urn:microsoft.com/office/officeart/2005/8/layout/process1"/>
    <dgm:cxn modelId="{213443E1-09F3-45AA-95D6-B9E7D317B96B}" type="presParOf" srcId="{7B531CCB-601E-4A80-9800-08BEB128C6C6}" destId="{71A3D5DE-4A04-4B43-84CF-889AE9F79FEF}" srcOrd="21" destOrd="0" presId="urn:microsoft.com/office/officeart/2005/8/layout/process1"/>
    <dgm:cxn modelId="{6A6D5252-F9D0-407B-BD17-AB5BCE37E2EF}" type="presParOf" srcId="{71A3D5DE-4A04-4B43-84CF-889AE9F79FEF}" destId="{F7373A8D-3F2E-4110-A049-50B47770029D}" srcOrd="0" destOrd="0" presId="urn:microsoft.com/office/officeart/2005/8/layout/process1"/>
    <dgm:cxn modelId="{967BB819-28F2-4D30-8FA4-818420E53CCB}" type="presParOf" srcId="{7B531CCB-601E-4A80-9800-08BEB128C6C6}" destId="{06147859-40CD-42FB-A693-794F2EBBC601}" srcOrd="2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FD92A4E-1F3D-4CAF-B100-957FB04E15CE}" type="doc">
      <dgm:prSet loTypeId="urn:microsoft.com/office/officeart/2005/8/layout/process1" loCatId="process" qsTypeId="urn:microsoft.com/office/officeart/2005/8/quickstyle/simple2" qsCatId="simple" csTypeId="urn:microsoft.com/office/officeart/2005/8/colors/accent0_3" csCatId="mainScheme" phldr="1"/>
      <dgm:spPr/>
      <dgm:t>
        <a:bodyPr/>
        <a:lstStyle/>
        <a:p>
          <a:endParaRPr lang="en-US"/>
        </a:p>
      </dgm:t>
    </dgm:pt>
    <dgm:pt modelId="{9F481AA5-94F3-4964-8FE7-39E17E1C1897}">
      <dgm:prSet/>
      <dgm:spPr/>
      <dgm:t>
        <a:bodyPr/>
        <a:lstStyle/>
        <a:p>
          <a:r>
            <a:rPr lang="en-US" dirty="0"/>
            <a:t>Welcome</a:t>
          </a:r>
        </a:p>
      </dgm:t>
    </dgm:pt>
    <dgm:pt modelId="{EE744D82-CE1C-4C6A-8FB1-A3ECA506C393}" type="parTrans" cxnId="{15A2FC1D-30D1-47B2-B0B5-7DCE0505C4C5}">
      <dgm:prSet/>
      <dgm:spPr/>
      <dgm:t>
        <a:bodyPr/>
        <a:lstStyle/>
        <a:p>
          <a:endParaRPr lang="en-US"/>
        </a:p>
      </dgm:t>
    </dgm:pt>
    <dgm:pt modelId="{2312E6BA-3F05-404A-8FDB-CF29847C5F71}" type="sibTrans" cxnId="{15A2FC1D-30D1-47B2-B0B5-7DCE0505C4C5}">
      <dgm:prSet/>
      <dgm:spPr/>
      <dgm:t>
        <a:bodyPr/>
        <a:lstStyle/>
        <a:p>
          <a:endParaRPr lang="en-US"/>
        </a:p>
      </dgm:t>
    </dgm:pt>
    <dgm:pt modelId="{20F2A1BE-746E-494E-98CA-F0A0A30DBED7}">
      <dgm:prSet custT="1"/>
      <dgm:spPr/>
      <dgm:t>
        <a:bodyPr/>
        <a:lstStyle/>
        <a:p>
          <a:r>
            <a:rPr lang="en-US" sz="800" dirty="0"/>
            <a:t>Standing Rules/</a:t>
          </a:r>
        </a:p>
        <a:p>
          <a:r>
            <a:rPr lang="en-US" sz="800" dirty="0"/>
            <a:t>Board  Members &amp;  Chairs</a:t>
          </a:r>
        </a:p>
      </dgm:t>
    </dgm:pt>
    <dgm:pt modelId="{FAD941C2-DBD7-4640-A116-E660DD195F41}" type="parTrans" cxnId="{9DC815ED-6E4D-451E-A774-2D3DC64F16AE}">
      <dgm:prSet/>
      <dgm:spPr/>
      <dgm:t>
        <a:bodyPr/>
        <a:lstStyle/>
        <a:p>
          <a:endParaRPr lang="en-US"/>
        </a:p>
      </dgm:t>
    </dgm:pt>
    <dgm:pt modelId="{384BCC69-F8E6-4BD0-A977-601EB5AC6DCB}" type="sibTrans" cxnId="{9DC815ED-6E4D-451E-A774-2D3DC64F16AE}">
      <dgm:prSet/>
      <dgm:spPr/>
      <dgm:t>
        <a:bodyPr/>
        <a:lstStyle/>
        <a:p>
          <a:endParaRPr lang="en-US"/>
        </a:p>
      </dgm:t>
    </dgm:pt>
    <dgm:pt modelId="{9EEA147F-EB97-452A-BCEA-32386D84DA5E}">
      <dgm:prSet custT="1"/>
      <dgm:spPr/>
      <dgm:t>
        <a:bodyPr/>
        <a:lstStyle/>
        <a:p>
          <a:r>
            <a:rPr lang="en-US" sz="800" dirty="0"/>
            <a:t>Treasurer’s Report</a:t>
          </a:r>
        </a:p>
      </dgm:t>
    </dgm:pt>
    <dgm:pt modelId="{DAAF267A-5407-4920-9C5C-0F9F4F45CA29}" type="parTrans" cxnId="{D7E8F00A-F763-4A74-8E4A-60A295F30971}">
      <dgm:prSet/>
      <dgm:spPr/>
      <dgm:t>
        <a:bodyPr/>
        <a:lstStyle/>
        <a:p>
          <a:endParaRPr lang="en-US"/>
        </a:p>
      </dgm:t>
    </dgm:pt>
    <dgm:pt modelId="{FA50F1FD-4C64-41B8-B83F-89267DCD6BE0}" type="sibTrans" cxnId="{D7E8F00A-F763-4A74-8E4A-60A295F30971}">
      <dgm:prSet/>
      <dgm:spPr/>
      <dgm:t>
        <a:bodyPr/>
        <a:lstStyle/>
        <a:p>
          <a:endParaRPr lang="en-US"/>
        </a:p>
      </dgm:t>
    </dgm:pt>
    <dgm:pt modelId="{7A4A0973-15B1-422B-86D9-FAC56138CB72}">
      <dgm:prSet custT="1"/>
      <dgm:spPr/>
      <dgm:t>
        <a:bodyPr/>
        <a:lstStyle/>
        <a:p>
          <a:r>
            <a:rPr lang="en-US" sz="1100" dirty="0"/>
            <a:t>Events for 2023/2024 School Year</a:t>
          </a:r>
        </a:p>
      </dgm:t>
    </dgm:pt>
    <dgm:pt modelId="{35E3445A-5136-476D-96AE-C6880BA089CA}" type="parTrans" cxnId="{ADFD4085-9FF6-4BA6-8CF2-DF9B6A1D9485}">
      <dgm:prSet/>
      <dgm:spPr/>
      <dgm:t>
        <a:bodyPr/>
        <a:lstStyle/>
        <a:p>
          <a:endParaRPr lang="en-US"/>
        </a:p>
      </dgm:t>
    </dgm:pt>
    <dgm:pt modelId="{AADA1FE8-9B1A-43E4-B088-ED4B6B94D647}" type="sibTrans" cxnId="{ADFD4085-9FF6-4BA6-8CF2-DF9B6A1D9485}">
      <dgm:prSet/>
      <dgm:spPr/>
      <dgm:t>
        <a:bodyPr/>
        <a:lstStyle/>
        <a:p>
          <a:endParaRPr lang="en-US"/>
        </a:p>
      </dgm:t>
    </dgm:pt>
    <dgm:pt modelId="{E24DBA5A-65E9-4F93-AB25-080C5957F149}">
      <dgm:prSet/>
      <dgm:spPr/>
      <dgm:t>
        <a:bodyPr/>
        <a:lstStyle/>
        <a:p>
          <a:r>
            <a:rPr lang="en-US" dirty="0"/>
            <a:t>Read-A-Thon</a:t>
          </a:r>
        </a:p>
      </dgm:t>
    </dgm:pt>
    <dgm:pt modelId="{01857802-17F9-4BA6-A532-2803B27EE501}" type="parTrans" cxnId="{BF35980E-CB2A-4BFE-AF4F-20E96A2C2818}">
      <dgm:prSet/>
      <dgm:spPr/>
      <dgm:t>
        <a:bodyPr/>
        <a:lstStyle/>
        <a:p>
          <a:endParaRPr lang="en-US"/>
        </a:p>
      </dgm:t>
    </dgm:pt>
    <dgm:pt modelId="{5AF278F6-5F64-4377-8744-99CFE6B9076B}" type="sibTrans" cxnId="{BF35980E-CB2A-4BFE-AF4F-20E96A2C2818}">
      <dgm:prSet/>
      <dgm:spPr/>
      <dgm:t>
        <a:bodyPr/>
        <a:lstStyle/>
        <a:p>
          <a:endParaRPr lang="en-US"/>
        </a:p>
      </dgm:t>
    </dgm:pt>
    <dgm:pt modelId="{7600A0A8-AAE2-4BB4-B583-02A4936C4D0F}">
      <dgm:prSet/>
      <dgm:spPr/>
      <dgm:t>
        <a:bodyPr/>
        <a:lstStyle/>
        <a:p>
          <a:r>
            <a:rPr lang="en-US" dirty="0"/>
            <a:t>Pajama Jam</a:t>
          </a:r>
        </a:p>
      </dgm:t>
    </dgm:pt>
    <dgm:pt modelId="{425B040A-627E-401C-A978-442C096B5468}" type="parTrans" cxnId="{221333C9-5330-493D-AFC5-9C3314A7C78E}">
      <dgm:prSet/>
      <dgm:spPr/>
      <dgm:t>
        <a:bodyPr/>
        <a:lstStyle/>
        <a:p>
          <a:endParaRPr lang="en-US"/>
        </a:p>
      </dgm:t>
    </dgm:pt>
    <dgm:pt modelId="{154A6437-1A88-499B-9DB8-7E8604545EE3}" type="sibTrans" cxnId="{221333C9-5330-493D-AFC5-9C3314A7C78E}">
      <dgm:prSet/>
      <dgm:spPr/>
      <dgm:t>
        <a:bodyPr/>
        <a:lstStyle/>
        <a:p>
          <a:endParaRPr lang="en-US"/>
        </a:p>
      </dgm:t>
    </dgm:pt>
    <dgm:pt modelId="{A4124FD7-8E0D-4350-B12E-98F054D3E68F}">
      <dgm:prSet/>
      <dgm:spPr/>
      <dgm:t>
        <a:bodyPr/>
        <a:lstStyle/>
        <a:p>
          <a:r>
            <a:rPr lang="en-US"/>
            <a:t>Spirit Wear </a:t>
          </a:r>
        </a:p>
      </dgm:t>
    </dgm:pt>
    <dgm:pt modelId="{FB8B0890-073D-4372-98FB-B003C9BBE897}" type="parTrans" cxnId="{199DD4AB-E2C4-47E6-809B-60D62C808F53}">
      <dgm:prSet/>
      <dgm:spPr/>
      <dgm:t>
        <a:bodyPr/>
        <a:lstStyle/>
        <a:p>
          <a:endParaRPr lang="en-US"/>
        </a:p>
      </dgm:t>
    </dgm:pt>
    <dgm:pt modelId="{F5CCC443-31CB-446A-B7AE-35225D431FBD}" type="sibTrans" cxnId="{199DD4AB-E2C4-47E6-809B-60D62C808F53}">
      <dgm:prSet/>
      <dgm:spPr/>
      <dgm:t>
        <a:bodyPr/>
        <a:lstStyle/>
        <a:p>
          <a:endParaRPr lang="en-US"/>
        </a:p>
      </dgm:t>
    </dgm:pt>
    <dgm:pt modelId="{2C1F151B-7BB7-4B9F-A7EE-D92D3C2E7B6F}">
      <dgm:prSet/>
      <dgm:spPr/>
      <dgm:t>
        <a:bodyPr/>
        <a:lstStyle/>
        <a:p>
          <a:r>
            <a:rPr lang="en-US"/>
            <a:t>Fall Book Fair</a:t>
          </a:r>
        </a:p>
      </dgm:t>
    </dgm:pt>
    <dgm:pt modelId="{7FB1C700-C9F5-4181-84C8-4F559CD21397}" type="parTrans" cxnId="{1FB53521-7237-4859-AB53-1F19AE332303}">
      <dgm:prSet/>
      <dgm:spPr/>
      <dgm:t>
        <a:bodyPr/>
        <a:lstStyle/>
        <a:p>
          <a:endParaRPr lang="en-US"/>
        </a:p>
      </dgm:t>
    </dgm:pt>
    <dgm:pt modelId="{A3F7511D-EA29-43AA-B853-721C578B8D1D}" type="sibTrans" cxnId="{1FB53521-7237-4859-AB53-1F19AE332303}">
      <dgm:prSet/>
      <dgm:spPr/>
      <dgm:t>
        <a:bodyPr/>
        <a:lstStyle/>
        <a:p>
          <a:endParaRPr lang="en-US"/>
        </a:p>
      </dgm:t>
    </dgm:pt>
    <dgm:pt modelId="{FD268591-68D6-4751-B0CA-6994F1069D38}">
      <dgm:prSet/>
      <dgm:spPr/>
      <dgm:t>
        <a:bodyPr/>
        <a:lstStyle/>
        <a:p>
          <a:r>
            <a:rPr lang="en-US"/>
            <a:t>STEAM Night</a:t>
          </a:r>
        </a:p>
      </dgm:t>
    </dgm:pt>
    <dgm:pt modelId="{DCA2BBC7-A63B-48F8-BA78-7CD6BC7EDBC1}" type="parTrans" cxnId="{31DD5E7C-535E-474E-9E32-86BE376D42FC}">
      <dgm:prSet/>
      <dgm:spPr/>
      <dgm:t>
        <a:bodyPr/>
        <a:lstStyle/>
        <a:p>
          <a:endParaRPr lang="en-US"/>
        </a:p>
      </dgm:t>
    </dgm:pt>
    <dgm:pt modelId="{43328E7F-1357-4D89-ADD8-D3C76787DCDF}" type="sibTrans" cxnId="{31DD5E7C-535E-474E-9E32-86BE376D42FC}">
      <dgm:prSet/>
      <dgm:spPr/>
      <dgm:t>
        <a:bodyPr/>
        <a:lstStyle/>
        <a:p>
          <a:endParaRPr lang="en-US"/>
        </a:p>
      </dgm:t>
    </dgm:pt>
    <dgm:pt modelId="{198C3066-AEF2-4C69-812A-1998DCCA326F}">
      <dgm:prSet/>
      <dgm:spPr/>
      <dgm:t>
        <a:bodyPr/>
        <a:lstStyle/>
        <a:p>
          <a:r>
            <a:rPr lang="en-US" dirty="0"/>
            <a:t>Popcorn Monday</a:t>
          </a:r>
        </a:p>
      </dgm:t>
    </dgm:pt>
    <dgm:pt modelId="{C356A6DC-4A5E-46BF-81F5-391DB452C04F}" type="parTrans" cxnId="{F783CDF0-A26A-469C-96D2-3EFB9FB70FB3}">
      <dgm:prSet/>
      <dgm:spPr/>
      <dgm:t>
        <a:bodyPr/>
        <a:lstStyle/>
        <a:p>
          <a:endParaRPr lang="en-US"/>
        </a:p>
      </dgm:t>
    </dgm:pt>
    <dgm:pt modelId="{6193C499-BCF2-41EB-93EB-4CE234BFC2BE}" type="sibTrans" cxnId="{F783CDF0-A26A-469C-96D2-3EFB9FB70FB3}">
      <dgm:prSet/>
      <dgm:spPr/>
      <dgm:t>
        <a:bodyPr/>
        <a:lstStyle/>
        <a:p>
          <a:endParaRPr lang="en-US"/>
        </a:p>
      </dgm:t>
    </dgm:pt>
    <dgm:pt modelId="{250373F7-3946-45F6-A46C-D5C208561381}">
      <dgm:prSet/>
      <dgm:spPr/>
      <dgm:t>
        <a:bodyPr/>
        <a:lstStyle/>
        <a:p>
          <a:r>
            <a:rPr lang="en-US"/>
            <a:t>Passive Ways to Financially Support</a:t>
          </a:r>
        </a:p>
      </dgm:t>
    </dgm:pt>
    <dgm:pt modelId="{65732E37-9378-4BAB-9E0C-948E2D0A7C49}" type="parTrans" cxnId="{D6617B75-EA83-4292-B51F-98F562E927A2}">
      <dgm:prSet/>
      <dgm:spPr/>
      <dgm:t>
        <a:bodyPr/>
        <a:lstStyle/>
        <a:p>
          <a:endParaRPr lang="en-US"/>
        </a:p>
      </dgm:t>
    </dgm:pt>
    <dgm:pt modelId="{D1B56459-163B-4039-B585-C61DAC7716F8}" type="sibTrans" cxnId="{D6617B75-EA83-4292-B51F-98F562E927A2}">
      <dgm:prSet/>
      <dgm:spPr/>
      <dgm:t>
        <a:bodyPr/>
        <a:lstStyle/>
        <a:p>
          <a:endParaRPr lang="en-US"/>
        </a:p>
      </dgm:t>
    </dgm:pt>
    <dgm:pt modelId="{4D116A65-B345-42ED-9705-8195E091702E}">
      <dgm:prSet/>
      <dgm:spPr/>
      <dgm:t>
        <a:bodyPr/>
        <a:lstStyle/>
        <a:p>
          <a:r>
            <a:rPr lang="en-US"/>
            <a:t>Ways to be Involved</a:t>
          </a:r>
        </a:p>
      </dgm:t>
    </dgm:pt>
    <dgm:pt modelId="{08A92E55-C1F4-47F1-9D27-2CF67FAB2478}" type="parTrans" cxnId="{DDF595A2-226A-47C4-A6BD-33D50CCE5A3F}">
      <dgm:prSet/>
      <dgm:spPr/>
      <dgm:t>
        <a:bodyPr/>
        <a:lstStyle/>
        <a:p>
          <a:endParaRPr lang="en-US"/>
        </a:p>
      </dgm:t>
    </dgm:pt>
    <dgm:pt modelId="{C79F785C-A7EB-4A0E-90BC-43A3EFA287EE}" type="sibTrans" cxnId="{DDF595A2-226A-47C4-A6BD-33D50CCE5A3F}">
      <dgm:prSet/>
      <dgm:spPr/>
      <dgm:t>
        <a:bodyPr/>
        <a:lstStyle/>
        <a:p>
          <a:endParaRPr lang="en-US"/>
        </a:p>
      </dgm:t>
    </dgm:pt>
    <dgm:pt modelId="{7B531CCB-601E-4A80-9800-08BEB128C6C6}" type="pres">
      <dgm:prSet presAssocID="{BFD92A4E-1F3D-4CAF-B100-957FB04E15CE}" presName="Name0" presStyleCnt="0">
        <dgm:presLayoutVars>
          <dgm:dir/>
          <dgm:resizeHandles val="exact"/>
        </dgm:presLayoutVars>
      </dgm:prSet>
      <dgm:spPr/>
    </dgm:pt>
    <dgm:pt modelId="{3C6A6A28-550D-4443-9D91-F0DAEDA9D024}" type="pres">
      <dgm:prSet presAssocID="{9F481AA5-94F3-4964-8FE7-39E17E1C1897}" presName="node" presStyleLbl="node1" presStyleIdx="0" presStyleCnt="12" custScaleY="89589">
        <dgm:presLayoutVars>
          <dgm:bulletEnabled val="1"/>
        </dgm:presLayoutVars>
      </dgm:prSet>
      <dgm:spPr/>
    </dgm:pt>
    <dgm:pt modelId="{2A6FCB31-2156-496D-B90B-2B1AE9370204}" type="pres">
      <dgm:prSet presAssocID="{2312E6BA-3F05-404A-8FDB-CF29847C5F71}" presName="sibTrans" presStyleLbl="sibTrans2D1" presStyleIdx="0" presStyleCnt="11"/>
      <dgm:spPr/>
    </dgm:pt>
    <dgm:pt modelId="{9ADB23C6-CD99-4E63-A580-7EFE03B31FDD}" type="pres">
      <dgm:prSet presAssocID="{2312E6BA-3F05-404A-8FDB-CF29847C5F71}" presName="connectorText" presStyleLbl="sibTrans2D1" presStyleIdx="0" presStyleCnt="11"/>
      <dgm:spPr/>
    </dgm:pt>
    <dgm:pt modelId="{ABC2C4DD-6428-4CC1-920D-725A699F57A1}" type="pres">
      <dgm:prSet presAssocID="{20F2A1BE-746E-494E-98CA-F0A0A30DBED7}" presName="node" presStyleLbl="node1" presStyleIdx="1" presStyleCnt="12" custScaleX="97014" custScaleY="97222">
        <dgm:presLayoutVars>
          <dgm:bulletEnabled val="1"/>
        </dgm:presLayoutVars>
      </dgm:prSet>
      <dgm:spPr/>
    </dgm:pt>
    <dgm:pt modelId="{15C84B96-EAB5-47B4-9E9E-4BEDDCFAF49B}" type="pres">
      <dgm:prSet presAssocID="{384BCC69-F8E6-4BD0-A977-601EB5AC6DCB}" presName="sibTrans" presStyleLbl="sibTrans2D1" presStyleIdx="1" presStyleCnt="11"/>
      <dgm:spPr/>
    </dgm:pt>
    <dgm:pt modelId="{158D08E9-8151-45CF-B12D-F7D1B96D67C4}" type="pres">
      <dgm:prSet presAssocID="{384BCC69-F8E6-4BD0-A977-601EB5AC6DCB}" presName="connectorText" presStyleLbl="sibTrans2D1" presStyleIdx="1" presStyleCnt="11"/>
      <dgm:spPr/>
    </dgm:pt>
    <dgm:pt modelId="{977CDBC9-4B90-47CB-8FDB-7C3364248F1C}" type="pres">
      <dgm:prSet presAssocID="{9EEA147F-EB97-452A-BCEA-32386D84DA5E}" presName="node" presStyleLbl="node1" presStyleIdx="2" presStyleCnt="12" custScaleX="99809" custScaleY="102335">
        <dgm:presLayoutVars>
          <dgm:bulletEnabled val="1"/>
        </dgm:presLayoutVars>
      </dgm:prSet>
      <dgm:spPr/>
    </dgm:pt>
    <dgm:pt modelId="{D2FA647F-4A35-4C4B-81D3-D3DAC1EBC059}" type="pres">
      <dgm:prSet presAssocID="{FA50F1FD-4C64-41B8-B83F-89267DCD6BE0}" presName="sibTrans" presStyleLbl="sibTrans2D1" presStyleIdx="2" presStyleCnt="11"/>
      <dgm:spPr/>
    </dgm:pt>
    <dgm:pt modelId="{3B3CC811-72D6-49AA-A416-74F6B1A082DB}" type="pres">
      <dgm:prSet presAssocID="{FA50F1FD-4C64-41B8-B83F-89267DCD6BE0}" presName="connectorText" presStyleLbl="sibTrans2D1" presStyleIdx="2" presStyleCnt="11"/>
      <dgm:spPr/>
    </dgm:pt>
    <dgm:pt modelId="{233E3449-89B2-4FBB-B777-9557FD8E872D}" type="pres">
      <dgm:prSet presAssocID="{7A4A0973-15B1-422B-86D9-FAC56138CB72}" presName="node" presStyleLbl="node1" presStyleIdx="3" presStyleCnt="12" custScaleX="147656" custScaleY="166193">
        <dgm:presLayoutVars>
          <dgm:bulletEnabled val="1"/>
        </dgm:presLayoutVars>
      </dgm:prSet>
      <dgm:spPr/>
    </dgm:pt>
    <dgm:pt modelId="{2CD88E49-DFAD-42D4-BA91-F687E5D77038}" type="pres">
      <dgm:prSet presAssocID="{AADA1FE8-9B1A-43E4-B088-ED4B6B94D647}" presName="sibTrans" presStyleLbl="sibTrans2D1" presStyleIdx="3" presStyleCnt="11"/>
      <dgm:spPr/>
    </dgm:pt>
    <dgm:pt modelId="{B4705A35-6B70-4D8B-A01E-D3FE8D33506E}" type="pres">
      <dgm:prSet presAssocID="{AADA1FE8-9B1A-43E4-B088-ED4B6B94D647}" presName="connectorText" presStyleLbl="sibTrans2D1" presStyleIdx="3" presStyleCnt="11"/>
      <dgm:spPr/>
    </dgm:pt>
    <dgm:pt modelId="{4CAE0234-B54D-448E-8217-BC35EA318EB8}" type="pres">
      <dgm:prSet presAssocID="{E24DBA5A-65E9-4F93-AB25-080C5957F149}" presName="node" presStyleLbl="node1" presStyleIdx="4" presStyleCnt="12">
        <dgm:presLayoutVars>
          <dgm:bulletEnabled val="1"/>
        </dgm:presLayoutVars>
      </dgm:prSet>
      <dgm:spPr/>
    </dgm:pt>
    <dgm:pt modelId="{8474F59E-8F26-432E-BF95-BD877D4371D7}" type="pres">
      <dgm:prSet presAssocID="{5AF278F6-5F64-4377-8744-99CFE6B9076B}" presName="sibTrans" presStyleLbl="sibTrans2D1" presStyleIdx="4" presStyleCnt="11"/>
      <dgm:spPr/>
    </dgm:pt>
    <dgm:pt modelId="{72305400-6889-4A9D-907A-473695FE9EA8}" type="pres">
      <dgm:prSet presAssocID="{5AF278F6-5F64-4377-8744-99CFE6B9076B}" presName="connectorText" presStyleLbl="sibTrans2D1" presStyleIdx="4" presStyleCnt="11"/>
      <dgm:spPr/>
    </dgm:pt>
    <dgm:pt modelId="{A5FEB431-8C96-4FEF-B45E-91703140A2C2}" type="pres">
      <dgm:prSet presAssocID="{7600A0A8-AAE2-4BB4-B583-02A4936C4D0F}" presName="node" presStyleLbl="node1" presStyleIdx="5" presStyleCnt="12">
        <dgm:presLayoutVars>
          <dgm:bulletEnabled val="1"/>
        </dgm:presLayoutVars>
      </dgm:prSet>
      <dgm:spPr/>
    </dgm:pt>
    <dgm:pt modelId="{68465332-5BA6-4DF2-949A-B215D253ED11}" type="pres">
      <dgm:prSet presAssocID="{154A6437-1A88-499B-9DB8-7E8604545EE3}" presName="sibTrans" presStyleLbl="sibTrans2D1" presStyleIdx="5" presStyleCnt="11"/>
      <dgm:spPr/>
    </dgm:pt>
    <dgm:pt modelId="{A36AE787-0232-4D96-B858-B1EDDC2C7760}" type="pres">
      <dgm:prSet presAssocID="{154A6437-1A88-499B-9DB8-7E8604545EE3}" presName="connectorText" presStyleLbl="sibTrans2D1" presStyleIdx="5" presStyleCnt="11"/>
      <dgm:spPr/>
    </dgm:pt>
    <dgm:pt modelId="{95B11470-3B04-495B-9DE0-F180C38CF565}" type="pres">
      <dgm:prSet presAssocID="{A4124FD7-8E0D-4350-B12E-98F054D3E68F}" presName="node" presStyleLbl="node1" presStyleIdx="6" presStyleCnt="12">
        <dgm:presLayoutVars>
          <dgm:bulletEnabled val="1"/>
        </dgm:presLayoutVars>
      </dgm:prSet>
      <dgm:spPr/>
    </dgm:pt>
    <dgm:pt modelId="{790A74D7-4493-4E76-BA27-66B7964149B9}" type="pres">
      <dgm:prSet presAssocID="{F5CCC443-31CB-446A-B7AE-35225D431FBD}" presName="sibTrans" presStyleLbl="sibTrans2D1" presStyleIdx="6" presStyleCnt="11"/>
      <dgm:spPr/>
    </dgm:pt>
    <dgm:pt modelId="{DD9661AA-5179-40C9-9BB1-064FCDBEBA1D}" type="pres">
      <dgm:prSet presAssocID="{F5CCC443-31CB-446A-B7AE-35225D431FBD}" presName="connectorText" presStyleLbl="sibTrans2D1" presStyleIdx="6" presStyleCnt="11"/>
      <dgm:spPr/>
    </dgm:pt>
    <dgm:pt modelId="{660F9A05-682A-4222-956F-37C320C9F8D1}" type="pres">
      <dgm:prSet presAssocID="{2C1F151B-7BB7-4B9F-A7EE-D92D3C2E7B6F}" presName="node" presStyleLbl="node1" presStyleIdx="7" presStyleCnt="12">
        <dgm:presLayoutVars>
          <dgm:bulletEnabled val="1"/>
        </dgm:presLayoutVars>
      </dgm:prSet>
      <dgm:spPr/>
    </dgm:pt>
    <dgm:pt modelId="{F961EE76-1CFE-4F7B-A6AE-8DBC29A3B64F}" type="pres">
      <dgm:prSet presAssocID="{A3F7511D-EA29-43AA-B853-721C578B8D1D}" presName="sibTrans" presStyleLbl="sibTrans2D1" presStyleIdx="7" presStyleCnt="11"/>
      <dgm:spPr/>
    </dgm:pt>
    <dgm:pt modelId="{D047AC0F-6847-4C5A-AB83-99CFD3BA44CC}" type="pres">
      <dgm:prSet presAssocID="{A3F7511D-EA29-43AA-B853-721C578B8D1D}" presName="connectorText" presStyleLbl="sibTrans2D1" presStyleIdx="7" presStyleCnt="11"/>
      <dgm:spPr/>
    </dgm:pt>
    <dgm:pt modelId="{2EF5F67A-51F1-49F9-BE86-B4EC4E2B7C80}" type="pres">
      <dgm:prSet presAssocID="{FD268591-68D6-4751-B0CA-6994F1069D38}" presName="node" presStyleLbl="node1" presStyleIdx="8" presStyleCnt="12">
        <dgm:presLayoutVars>
          <dgm:bulletEnabled val="1"/>
        </dgm:presLayoutVars>
      </dgm:prSet>
      <dgm:spPr/>
    </dgm:pt>
    <dgm:pt modelId="{C401C4DF-DD75-4EE3-B1CA-62B2D894C995}" type="pres">
      <dgm:prSet presAssocID="{43328E7F-1357-4D89-ADD8-D3C76787DCDF}" presName="sibTrans" presStyleLbl="sibTrans2D1" presStyleIdx="8" presStyleCnt="11"/>
      <dgm:spPr/>
    </dgm:pt>
    <dgm:pt modelId="{C26A22D6-F3A9-41C0-B723-0474BA339786}" type="pres">
      <dgm:prSet presAssocID="{43328E7F-1357-4D89-ADD8-D3C76787DCDF}" presName="connectorText" presStyleLbl="sibTrans2D1" presStyleIdx="8" presStyleCnt="11"/>
      <dgm:spPr/>
    </dgm:pt>
    <dgm:pt modelId="{F37E71DE-884E-4506-85EA-0F0891338247}" type="pres">
      <dgm:prSet presAssocID="{198C3066-AEF2-4C69-812A-1998DCCA326F}" presName="node" presStyleLbl="node1" presStyleIdx="9" presStyleCnt="12">
        <dgm:presLayoutVars>
          <dgm:bulletEnabled val="1"/>
        </dgm:presLayoutVars>
      </dgm:prSet>
      <dgm:spPr/>
    </dgm:pt>
    <dgm:pt modelId="{C569BCDF-1D5C-4FA3-9294-9483F74661E6}" type="pres">
      <dgm:prSet presAssocID="{6193C499-BCF2-41EB-93EB-4CE234BFC2BE}" presName="sibTrans" presStyleLbl="sibTrans2D1" presStyleIdx="9" presStyleCnt="11"/>
      <dgm:spPr/>
    </dgm:pt>
    <dgm:pt modelId="{16A0F02C-ACAF-47A4-91AD-F22B30025F12}" type="pres">
      <dgm:prSet presAssocID="{6193C499-BCF2-41EB-93EB-4CE234BFC2BE}" presName="connectorText" presStyleLbl="sibTrans2D1" presStyleIdx="9" presStyleCnt="11"/>
      <dgm:spPr/>
    </dgm:pt>
    <dgm:pt modelId="{9D7B8394-AB81-463B-83AF-C2D715800B33}" type="pres">
      <dgm:prSet presAssocID="{250373F7-3946-45F6-A46C-D5C208561381}" presName="node" presStyleLbl="node1" presStyleIdx="10" presStyleCnt="12">
        <dgm:presLayoutVars>
          <dgm:bulletEnabled val="1"/>
        </dgm:presLayoutVars>
      </dgm:prSet>
      <dgm:spPr/>
    </dgm:pt>
    <dgm:pt modelId="{71A3D5DE-4A04-4B43-84CF-889AE9F79FEF}" type="pres">
      <dgm:prSet presAssocID="{D1B56459-163B-4039-B585-C61DAC7716F8}" presName="sibTrans" presStyleLbl="sibTrans2D1" presStyleIdx="10" presStyleCnt="11"/>
      <dgm:spPr/>
    </dgm:pt>
    <dgm:pt modelId="{F7373A8D-3F2E-4110-A049-50B47770029D}" type="pres">
      <dgm:prSet presAssocID="{D1B56459-163B-4039-B585-C61DAC7716F8}" presName="connectorText" presStyleLbl="sibTrans2D1" presStyleIdx="10" presStyleCnt="11"/>
      <dgm:spPr/>
    </dgm:pt>
    <dgm:pt modelId="{06147859-40CD-42FB-A693-794F2EBBC601}" type="pres">
      <dgm:prSet presAssocID="{4D116A65-B345-42ED-9705-8195E091702E}" presName="node" presStyleLbl="node1" presStyleIdx="11" presStyleCnt="12">
        <dgm:presLayoutVars>
          <dgm:bulletEnabled val="1"/>
        </dgm:presLayoutVars>
      </dgm:prSet>
      <dgm:spPr/>
    </dgm:pt>
  </dgm:ptLst>
  <dgm:cxnLst>
    <dgm:cxn modelId="{991F4803-E434-4667-B1CA-47BB8FFF561F}" type="presOf" srcId="{154A6437-1A88-499B-9DB8-7E8604545EE3}" destId="{A36AE787-0232-4D96-B858-B1EDDC2C7760}" srcOrd="1" destOrd="0" presId="urn:microsoft.com/office/officeart/2005/8/layout/process1"/>
    <dgm:cxn modelId="{B0AF6A06-3961-4B96-8106-EDCFA2852A2B}" type="presOf" srcId="{A4124FD7-8E0D-4350-B12E-98F054D3E68F}" destId="{95B11470-3B04-495B-9DE0-F180C38CF565}" srcOrd="0" destOrd="0" presId="urn:microsoft.com/office/officeart/2005/8/layout/process1"/>
    <dgm:cxn modelId="{D7E8F00A-F763-4A74-8E4A-60A295F30971}" srcId="{BFD92A4E-1F3D-4CAF-B100-957FB04E15CE}" destId="{9EEA147F-EB97-452A-BCEA-32386D84DA5E}" srcOrd="2" destOrd="0" parTransId="{DAAF267A-5407-4920-9C5C-0F9F4F45CA29}" sibTransId="{FA50F1FD-4C64-41B8-B83F-89267DCD6BE0}"/>
    <dgm:cxn modelId="{B159290D-DBEB-4D06-AFBA-39646D1A84FB}" type="presOf" srcId="{F5CCC443-31CB-446A-B7AE-35225D431FBD}" destId="{DD9661AA-5179-40C9-9BB1-064FCDBEBA1D}" srcOrd="1" destOrd="0" presId="urn:microsoft.com/office/officeart/2005/8/layout/process1"/>
    <dgm:cxn modelId="{BF35980E-CB2A-4BFE-AF4F-20E96A2C2818}" srcId="{BFD92A4E-1F3D-4CAF-B100-957FB04E15CE}" destId="{E24DBA5A-65E9-4F93-AB25-080C5957F149}" srcOrd="4" destOrd="0" parTransId="{01857802-17F9-4BA6-A532-2803B27EE501}" sibTransId="{5AF278F6-5F64-4377-8744-99CFE6B9076B}"/>
    <dgm:cxn modelId="{2C900F13-9AEE-46F3-93A9-A00776055F03}" type="presOf" srcId="{198C3066-AEF2-4C69-812A-1998DCCA326F}" destId="{F37E71DE-884E-4506-85EA-0F0891338247}" srcOrd="0" destOrd="0" presId="urn:microsoft.com/office/officeart/2005/8/layout/process1"/>
    <dgm:cxn modelId="{051FD915-81ED-440D-AE6E-0FF1C16F8467}" type="presOf" srcId="{FA50F1FD-4C64-41B8-B83F-89267DCD6BE0}" destId="{D2FA647F-4A35-4C4B-81D3-D3DAC1EBC059}" srcOrd="0" destOrd="0" presId="urn:microsoft.com/office/officeart/2005/8/layout/process1"/>
    <dgm:cxn modelId="{58F06316-FA48-44B3-BB79-E6036DE59EBE}" type="presOf" srcId="{43328E7F-1357-4D89-ADD8-D3C76787DCDF}" destId="{C401C4DF-DD75-4EE3-B1CA-62B2D894C995}" srcOrd="0" destOrd="0" presId="urn:microsoft.com/office/officeart/2005/8/layout/process1"/>
    <dgm:cxn modelId="{4A54F717-EEE1-4ACC-AE0D-B06A7438104E}" type="presOf" srcId="{4D116A65-B345-42ED-9705-8195E091702E}" destId="{06147859-40CD-42FB-A693-794F2EBBC601}" srcOrd="0" destOrd="0" presId="urn:microsoft.com/office/officeart/2005/8/layout/process1"/>
    <dgm:cxn modelId="{15A2FC1D-30D1-47B2-B0B5-7DCE0505C4C5}" srcId="{BFD92A4E-1F3D-4CAF-B100-957FB04E15CE}" destId="{9F481AA5-94F3-4964-8FE7-39E17E1C1897}" srcOrd="0" destOrd="0" parTransId="{EE744D82-CE1C-4C6A-8FB1-A3ECA506C393}" sibTransId="{2312E6BA-3F05-404A-8FDB-CF29847C5F71}"/>
    <dgm:cxn modelId="{1FB53521-7237-4859-AB53-1F19AE332303}" srcId="{BFD92A4E-1F3D-4CAF-B100-957FB04E15CE}" destId="{2C1F151B-7BB7-4B9F-A7EE-D92D3C2E7B6F}" srcOrd="7" destOrd="0" parTransId="{7FB1C700-C9F5-4181-84C8-4F559CD21397}" sibTransId="{A3F7511D-EA29-43AA-B853-721C578B8D1D}"/>
    <dgm:cxn modelId="{A5C3362A-0FA0-471E-BB70-5456B7BF81C9}" type="presOf" srcId="{E24DBA5A-65E9-4F93-AB25-080C5957F149}" destId="{4CAE0234-B54D-448E-8217-BC35EA318EB8}" srcOrd="0" destOrd="0" presId="urn:microsoft.com/office/officeart/2005/8/layout/process1"/>
    <dgm:cxn modelId="{F15C3A3A-7C2F-41AF-8866-FFE1ED1B82B5}" type="presOf" srcId="{9F481AA5-94F3-4964-8FE7-39E17E1C1897}" destId="{3C6A6A28-550D-4443-9D91-F0DAEDA9D024}" srcOrd="0" destOrd="0" presId="urn:microsoft.com/office/officeart/2005/8/layout/process1"/>
    <dgm:cxn modelId="{B8BEE03D-EE55-4D05-960D-C65BDD9C8434}" type="presOf" srcId="{FD268591-68D6-4751-B0CA-6994F1069D38}" destId="{2EF5F67A-51F1-49F9-BE86-B4EC4E2B7C80}" srcOrd="0" destOrd="0" presId="urn:microsoft.com/office/officeart/2005/8/layout/process1"/>
    <dgm:cxn modelId="{1F49573E-0928-479B-88D8-ADCF600940B5}" type="presOf" srcId="{FA50F1FD-4C64-41B8-B83F-89267DCD6BE0}" destId="{3B3CC811-72D6-49AA-A416-74F6B1A082DB}" srcOrd="1" destOrd="0" presId="urn:microsoft.com/office/officeart/2005/8/layout/process1"/>
    <dgm:cxn modelId="{D9689F4E-86EE-4193-82C7-8513394E4B80}" type="presOf" srcId="{AADA1FE8-9B1A-43E4-B088-ED4B6B94D647}" destId="{2CD88E49-DFAD-42D4-BA91-F687E5D77038}" srcOrd="0" destOrd="0" presId="urn:microsoft.com/office/officeart/2005/8/layout/process1"/>
    <dgm:cxn modelId="{F1710D59-BDEF-4321-BB62-973CA0B5F43A}" type="presOf" srcId="{2312E6BA-3F05-404A-8FDB-CF29847C5F71}" destId="{2A6FCB31-2156-496D-B90B-2B1AE9370204}" srcOrd="0" destOrd="0" presId="urn:microsoft.com/office/officeart/2005/8/layout/process1"/>
    <dgm:cxn modelId="{ADAB3C5D-725D-407D-BA55-65F4C69F0FE2}" type="presOf" srcId="{154A6437-1A88-499B-9DB8-7E8604545EE3}" destId="{68465332-5BA6-4DF2-949A-B215D253ED11}" srcOrd="0" destOrd="0" presId="urn:microsoft.com/office/officeart/2005/8/layout/process1"/>
    <dgm:cxn modelId="{9496915E-A780-4508-B473-79F4266AA063}" type="presOf" srcId="{F5CCC443-31CB-446A-B7AE-35225D431FBD}" destId="{790A74D7-4493-4E76-BA27-66B7964149B9}" srcOrd="0" destOrd="0" presId="urn:microsoft.com/office/officeart/2005/8/layout/process1"/>
    <dgm:cxn modelId="{26B4BE63-985D-4733-A45A-0964AE4A3156}" type="presOf" srcId="{6193C499-BCF2-41EB-93EB-4CE234BFC2BE}" destId="{16A0F02C-ACAF-47A4-91AD-F22B30025F12}" srcOrd="1" destOrd="0" presId="urn:microsoft.com/office/officeart/2005/8/layout/process1"/>
    <dgm:cxn modelId="{6A4DA365-A1E6-4CD7-A748-C81CF6A95E75}" type="presOf" srcId="{6193C499-BCF2-41EB-93EB-4CE234BFC2BE}" destId="{C569BCDF-1D5C-4FA3-9294-9483F74661E6}" srcOrd="0" destOrd="0" presId="urn:microsoft.com/office/officeart/2005/8/layout/process1"/>
    <dgm:cxn modelId="{2ECA5367-EEF8-412A-8064-860D2950B169}" type="presOf" srcId="{BFD92A4E-1F3D-4CAF-B100-957FB04E15CE}" destId="{7B531CCB-601E-4A80-9800-08BEB128C6C6}" srcOrd="0" destOrd="0" presId="urn:microsoft.com/office/officeart/2005/8/layout/process1"/>
    <dgm:cxn modelId="{D6617B75-EA83-4292-B51F-98F562E927A2}" srcId="{BFD92A4E-1F3D-4CAF-B100-957FB04E15CE}" destId="{250373F7-3946-45F6-A46C-D5C208561381}" srcOrd="10" destOrd="0" parTransId="{65732E37-9378-4BAB-9E0C-948E2D0A7C49}" sibTransId="{D1B56459-163B-4039-B585-C61DAC7716F8}"/>
    <dgm:cxn modelId="{31DD5E7C-535E-474E-9E32-86BE376D42FC}" srcId="{BFD92A4E-1F3D-4CAF-B100-957FB04E15CE}" destId="{FD268591-68D6-4751-B0CA-6994F1069D38}" srcOrd="8" destOrd="0" parTransId="{DCA2BBC7-A63B-48F8-BA78-7CD6BC7EDBC1}" sibTransId="{43328E7F-1357-4D89-ADD8-D3C76787DCDF}"/>
    <dgm:cxn modelId="{4CA60D7E-ECA4-4A5E-98AB-52EB6DF04A84}" type="presOf" srcId="{384BCC69-F8E6-4BD0-A977-601EB5AC6DCB}" destId="{15C84B96-EAB5-47B4-9E9E-4BEDDCFAF49B}" srcOrd="0" destOrd="0" presId="urn:microsoft.com/office/officeart/2005/8/layout/process1"/>
    <dgm:cxn modelId="{5535B77E-3D7B-4D8F-8E26-6F5AEA9A84B4}" type="presOf" srcId="{7600A0A8-AAE2-4BB4-B583-02A4936C4D0F}" destId="{A5FEB431-8C96-4FEF-B45E-91703140A2C2}" srcOrd="0" destOrd="0" presId="urn:microsoft.com/office/officeart/2005/8/layout/process1"/>
    <dgm:cxn modelId="{ADFD4085-9FF6-4BA6-8CF2-DF9B6A1D9485}" srcId="{BFD92A4E-1F3D-4CAF-B100-957FB04E15CE}" destId="{7A4A0973-15B1-422B-86D9-FAC56138CB72}" srcOrd="3" destOrd="0" parTransId="{35E3445A-5136-476D-96AE-C6880BA089CA}" sibTransId="{AADA1FE8-9B1A-43E4-B088-ED4B6B94D647}"/>
    <dgm:cxn modelId="{EE9D198E-66C6-4724-AE6F-29CA6E47A216}" type="presOf" srcId="{250373F7-3946-45F6-A46C-D5C208561381}" destId="{9D7B8394-AB81-463B-83AF-C2D715800B33}" srcOrd="0" destOrd="0" presId="urn:microsoft.com/office/officeart/2005/8/layout/process1"/>
    <dgm:cxn modelId="{AF436896-35BB-4126-A617-D63CB02C4819}" type="presOf" srcId="{384BCC69-F8E6-4BD0-A977-601EB5AC6DCB}" destId="{158D08E9-8151-45CF-B12D-F7D1B96D67C4}" srcOrd="1" destOrd="0" presId="urn:microsoft.com/office/officeart/2005/8/layout/process1"/>
    <dgm:cxn modelId="{5DF37B96-1434-4DF2-9EF5-4C9EB9D488F8}" type="presOf" srcId="{A3F7511D-EA29-43AA-B853-721C578B8D1D}" destId="{F961EE76-1CFE-4F7B-A6AE-8DBC29A3B64F}" srcOrd="0" destOrd="0" presId="urn:microsoft.com/office/officeart/2005/8/layout/process1"/>
    <dgm:cxn modelId="{7C2EF49D-1AA8-40D3-AB4E-158F94F5C8FA}" type="presOf" srcId="{D1B56459-163B-4039-B585-C61DAC7716F8}" destId="{71A3D5DE-4A04-4B43-84CF-889AE9F79FEF}" srcOrd="0" destOrd="0" presId="urn:microsoft.com/office/officeart/2005/8/layout/process1"/>
    <dgm:cxn modelId="{DDF595A2-226A-47C4-A6BD-33D50CCE5A3F}" srcId="{BFD92A4E-1F3D-4CAF-B100-957FB04E15CE}" destId="{4D116A65-B345-42ED-9705-8195E091702E}" srcOrd="11" destOrd="0" parTransId="{08A92E55-C1F4-47F1-9D27-2CF67FAB2478}" sibTransId="{C79F785C-A7EB-4A0E-90BC-43A3EFA287EE}"/>
    <dgm:cxn modelId="{F803E9A8-8A9C-44E1-A237-53DC640D2532}" type="presOf" srcId="{9EEA147F-EB97-452A-BCEA-32386D84DA5E}" destId="{977CDBC9-4B90-47CB-8FDB-7C3364248F1C}" srcOrd="0" destOrd="0" presId="urn:microsoft.com/office/officeart/2005/8/layout/process1"/>
    <dgm:cxn modelId="{199DD4AB-E2C4-47E6-809B-60D62C808F53}" srcId="{BFD92A4E-1F3D-4CAF-B100-957FB04E15CE}" destId="{A4124FD7-8E0D-4350-B12E-98F054D3E68F}" srcOrd="6" destOrd="0" parTransId="{FB8B0890-073D-4372-98FB-B003C9BBE897}" sibTransId="{F5CCC443-31CB-446A-B7AE-35225D431FBD}"/>
    <dgm:cxn modelId="{BB241BAE-5995-432D-89FD-1526EFF5ADC2}" type="presOf" srcId="{5AF278F6-5F64-4377-8744-99CFE6B9076B}" destId="{72305400-6889-4A9D-907A-473695FE9EA8}" srcOrd="1" destOrd="0" presId="urn:microsoft.com/office/officeart/2005/8/layout/process1"/>
    <dgm:cxn modelId="{DBE93FBC-00E3-478E-AD54-59E358389050}" type="presOf" srcId="{A3F7511D-EA29-43AA-B853-721C578B8D1D}" destId="{D047AC0F-6847-4C5A-AB83-99CFD3BA44CC}" srcOrd="1" destOrd="0" presId="urn:microsoft.com/office/officeart/2005/8/layout/process1"/>
    <dgm:cxn modelId="{A449DEC3-9D10-46A2-B63C-2D0C054B2DF7}" type="presOf" srcId="{20F2A1BE-746E-494E-98CA-F0A0A30DBED7}" destId="{ABC2C4DD-6428-4CC1-920D-725A699F57A1}" srcOrd="0" destOrd="0" presId="urn:microsoft.com/office/officeart/2005/8/layout/process1"/>
    <dgm:cxn modelId="{221333C9-5330-493D-AFC5-9C3314A7C78E}" srcId="{BFD92A4E-1F3D-4CAF-B100-957FB04E15CE}" destId="{7600A0A8-AAE2-4BB4-B583-02A4936C4D0F}" srcOrd="5" destOrd="0" parTransId="{425B040A-627E-401C-A978-442C096B5468}" sibTransId="{154A6437-1A88-499B-9DB8-7E8604545EE3}"/>
    <dgm:cxn modelId="{FEB34FCC-3CB4-45BF-BE59-258182406F44}" type="presOf" srcId="{5AF278F6-5F64-4377-8744-99CFE6B9076B}" destId="{8474F59E-8F26-432E-BF95-BD877D4371D7}" srcOrd="0" destOrd="0" presId="urn:microsoft.com/office/officeart/2005/8/layout/process1"/>
    <dgm:cxn modelId="{1CDC18CE-C10C-45FB-B7B5-13863AE66353}" type="presOf" srcId="{43328E7F-1357-4D89-ADD8-D3C76787DCDF}" destId="{C26A22D6-F3A9-41C0-B723-0474BA339786}" srcOrd="1" destOrd="0" presId="urn:microsoft.com/office/officeart/2005/8/layout/process1"/>
    <dgm:cxn modelId="{41436FDD-BD03-4FD7-A720-1828EC6A8144}" type="presOf" srcId="{2C1F151B-7BB7-4B9F-A7EE-D92D3C2E7B6F}" destId="{660F9A05-682A-4222-956F-37C320C9F8D1}" srcOrd="0" destOrd="0" presId="urn:microsoft.com/office/officeart/2005/8/layout/process1"/>
    <dgm:cxn modelId="{93A9A4E2-D91E-4C7F-90BE-7A861D29B48F}" type="presOf" srcId="{AADA1FE8-9B1A-43E4-B088-ED4B6B94D647}" destId="{B4705A35-6B70-4D8B-A01E-D3FE8D33506E}" srcOrd="1" destOrd="0" presId="urn:microsoft.com/office/officeart/2005/8/layout/process1"/>
    <dgm:cxn modelId="{9DC815ED-6E4D-451E-A774-2D3DC64F16AE}" srcId="{BFD92A4E-1F3D-4CAF-B100-957FB04E15CE}" destId="{20F2A1BE-746E-494E-98CA-F0A0A30DBED7}" srcOrd="1" destOrd="0" parTransId="{FAD941C2-DBD7-4640-A116-E660DD195F41}" sibTransId="{384BCC69-F8E6-4BD0-A977-601EB5AC6DCB}"/>
    <dgm:cxn modelId="{4421D0ED-1C30-4543-9041-A757735E681C}" type="presOf" srcId="{D1B56459-163B-4039-B585-C61DAC7716F8}" destId="{F7373A8D-3F2E-4110-A049-50B47770029D}" srcOrd="1" destOrd="0" presId="urn:microsoft.com/office/officeart/2005/8/layout/process1"/>
    <dgm:cxn modelId="{F783CDF0-A26A-469C-96D2-3EFB9FB70FB3}" srcId="{BFD92A4E-1F3D-4CAF-B100-957FB04E15CE}" destId="{198C3066-AEF2-4C69-812A-1998DCCA326F}" srcOrd="9" destOrd="0" parTransId="{C356A6DC-4A5E-46BF-81F5-391DB452C04F}" sibTransId="{6193C499-BCF2-41EB-93EB-4CE234BFC2BE}"/>
    <dgm:cxn modelId="{DFC612F8-4007-4320-BB0F-B9876DCF9748}" type="presOf" srcId="{2312E6BA-3F05-404A-8FDB-CF29847C5F71}" destId="{9ADB23C6-CD99-4E63-A580-7EFE03B31FDD}" srcOrd="1" destOrd="0" presId="urn:microsoft.com/office/officeart/2005/8/layout/process1"/>
    <dgm:cxn modelId="{655022FD-CBC2-4BE9-AF45-9001052C68FD}" type="presOf" srcId="{7A4A0973-15B1-422B-86D9-FAC56138CB72}" destId="{233E3449-89B2-4FBB-B777-9557FD8E872D}" srcOrd="0" destOrd="0" presId="urn:microsoft.com/office/officeart/2005/8/layout/process1"/>
    <dgm:cxn modelId="{FFBC0DCC-70A0-4840-A64A-37905444AEC2}" type="presParOf" srcId="{7B531CCB-601E-4A80-9800-08BEB128C6C6}" destId="{3C6A6A28-550D-4443-9D91-F0DAEDA9D024}" srcOrd="0" destOrd="0" presId="urn:microsoft.com/office/officeart/2005/8/layout/process1"/>
    <dgm:cxn modelId="{EC421BE6-14A6-48D6-801B-929BFEB5A0C9}" type="presParOf" srcId="{7B531CCB-601E-4A80-9800-08BEB128C6C6}" destId="{2A6FCB31-2156-496D-B90B-2B1AE9370204}" srcOrd="1" destOrd="0" presId="urn:microsoft.com/office/officeart/2005/8/layout/process1"/>
    <dgm:cxn modelId="{ACD1BE84-70A2-495D-B9CC-4B319CB7994B}" type="presParOf" srcId="{2A6FCB31-2156-496D-B90B-2B1AE9370204}" destId="{9ADB23C6-CD99-4E63-A580-7EFE03B31FDD}" srcOrd="0" destOrd="0" presId="urn:microsoft.com/office/officeart/2005/8/layout/process1"/>
    <dgm:cxn modelId="{1728E674-B056-4224-8AA0-DF800D0554BA}" type="presParOf" srcId="{7B531CCB-601E-4A80-9800-08BEB128C6C6}" destId="{ABC2C4DD-6428-4CC1-920D-725A699F57A1}" srcOrd="2" destOrd="0" presId="urn:microsoft.com/office/officeart/2005/8/layout/process1"/>
    <dgm:cxn modelId="{CD2CB774-183F-4CE1-9C48-96023F8F3267}" type="presParOf" srcId="{7B531CCB-601E-4A80-9800-08BEB128C6C6}" destId="{15C84B96-EAB5-47B4-9E9E-4BEDDCFAF49B}" srcOrd="3" destOrd="0" presId="urn:microsoft.com/office/officeart/2005/8/layout/process1"/>
    <dgm:cxn modelId="{50BB258B-BEEE-4180-95BB-800790665B88}" type="presParOf" srcId="{15C84B96-EAB5-47B4-9E9E-4BEDDCFAF49B}" destId="{158D08E9-8151-45CF-B12D-F7D1B96D67C4}" srcOrd="0" destOrd="0" presId="urn:microsoft.com/office/officeart/2005/8/layout/process1"/>
    <dgm:cxn modelId="{6EFE0CFC-DE02-4AFA-A88C-578F829749A2}" type="presParOf" srcId="{7B531CCB-601E-4A80-9800-08BEB128C6C6}" destId="{977CDBC9-4B90-47CB-8FDB-7C3364248F1C}" srcOrd="4" destOrd="0" presId="urn:microsoft.com/office/officeart/2005/8/layout/process1"/>
    <dgm:cxn modelId="{9C23ED9C-AFE9-4EDA-8ED0-72C9F5D235A6}" type="presParOf" srcId="{7B531CCB-601E-4A80-9800-08BEB128C6C6}" destId="{D2FA647F-4A35-4C4B-81D3-D3DAC1EBC059}" srcOrd="5" destOrd="0" presId="urn:microsoft.com/office/officeart/2005/8/layout/process1"/>
    <dgm:cxn modelId="{8644BE5C-D2DE-4D30-820F-1169078D1A2C}" type="presParOf" srcId="{D2FA647F-4A35-4C4B-81D3-D3DAC1EBC059}" destId="{3B3CC811-72D6-49AA-A416-74F6B1A082DB}" srcOrd="0" destOrd="0" presId="urn:microsoft.com/office/officeart/2005/8/layout/process1"/>
    <dgm:cxn modelId="{2993D5C6-2B99-49D7-B663-D5663DDD858B}" type="presParOf" srcId="{7B531CCB-601E-4A80-9800-08BEB128C6C6}" destId="{233E3449-89B2-4FBB-B777-9557FD8E872D}" srcOrd="6" destOrd="0" presId="urn:microsoft.com/office/officeart/2005/8/layout/process1"/>
    <dgm:cxn modelId="{EC771FCD-CA85-4A83-980A-9E214ED8091C}" type="presParOf" srcId="{7B531CCB-601E-4A80-9800-08BEB128C6C6}" destId="{2CD88E49-DFAD-42D4-BA91-F687E5D77038}" srcOrd="7" destOrd="0" presId="urn:microsoft.com/office/officeart/2005/8/layout/process1"/>
    <dgm:cxn modelId="{6E065A4A-98ED-40CA-8A3E-7BD10E915ADB}" type="presParOf" srcId="{2CD88E49-DFAD-42D4-BA91-F687E5D77038}" destId="{B4705A35-6B70-4D8B-A01E-D3FE8D33506E}" srcOrd="0" destOrd="0" presId="urn:microsoft.com/office/officeart/2005/8/layout/process1"/>
    <dgm:cxn modelId="{D1747C82-0053-4C1A-8C31-2EE4A9184744}" type="presParOf" srcId="{7B531CCB-601E-4A80-9800-08BEB128C6C6}" destId="{4CAE0234-B54D-448E-8217-BC35EA318EB8}" srcOrd="8" destOrd="0" presId="urn:microsoft.com/office/officeart/2005/8/layout/process1"/>
    <dgm:cxn modelId="{8CEF88AA-E0A2-49C3-B36C-01928A28C122}" type="presParOf" srcId="{7B531CCB-601E-4A80-9800-08BEB128C6C6}" destId="{8474F59E-8F26-432E-BF95-BD877D4371D7}" srcOrd="9" destOrd="0" presId="urn:microsoft.com/office/officeart/2005/8/layout/process1"/>
    <dgm:cxn modelId="{0622E301-A188-4898-BE0D-7477E68BBABF}" type="presParOf" srcId="{8474F59E-8F26-432E-BF95-BD877D4371D7}" destId="{72305400-6889-4A9D-907A-473695FE9EA8}" srcOrd="0" destOrd="0" presId="urn:microsoft.com/office/officeart/2005/8/layout/process1"/>
    <dgm:cxn modelId="{B4158D53-FCF8-4E84-87B4-3104BB8921C7}" type="presParOf" srcId="{7B531CCB-601E-4A80-9800-08BEB128C6C6}" destId="{A5FEB431-8C96-4FEF-B45E-91703140A2C2}" srcOrd="10" destOrd="0" presId="urn:microsoft.com/office/officeart/2005/8/layout/process1"/>
    <dgm:cxn modelId="{8777744C-DF73-4B54-B071-82251F302BBA}" type="presParOf" srcId="{7B531CCB-601E-4A80-9800-08BEB128C6C6}" destId="{68465332-5BA6-4DF2-949A-B215D253ED11}" srcOrd="11" destOrd="0" presId="urn:microsoft.com/office/officeart/2005/8/layout/process1"/>
    <dgm:cxn modelId="{F1455F3D-1A88-4291-BB8A-BDFEAE786A9F}" type="presParOf" srcId="{68465332-5BA6-4DF2-949A-B215D253ED11}" destId="{A36AE787-0232-4D96-B858-B1EDDC2C7760}" srcOrd="0" destOrd="0" presId="urn:microsoft.com/office/officeart/2005/8/layout/process1"/>
    <dgm:cxn modelId="{F73BFE8D-E9EE-451B-919B-FFFB9C480836}" type="presParOf" srcId="{7B531CCB-601E-4A80-9800-08BEB128C6C6}" destId="{95B11470-3B04-495B-9DE0-F180C38CF565}" srcOrd="12" destOrd="0" presId="urn:microsoft.com/office/officeart/2005/8/layout/process1"/>
    <dgm:cxn modelId="{1E07680C-668A-4088-A554-876D786F3AA2}" type="presParOf" srcId="{7B531CCB-601E-4A80-9800-08BEB128C6C6}" destId="{790A74D7-4493-4E76-BA27-66B7964149B9}" srcOrd="13" destOrd="0" presId="urn:microsoft.com/office/officeart/2005/8/layout/process1"/>
    <dgm:cxn modelId="{ABE307B3-EFA6-4933-B48A-40B5DBA50D99}" type="presParOf" srcId="{790A74D7-4493-4E76-BA27-66B7964149B9}" destId="{DD9661AA-5179-40C9-9BB1-064FCDBEBA1D}" srcOrd="0" destOrd="0" presId="urn:microsoft.com/office/officeart/2005/8/layout/process1"/>
    <dgm:cxn modelId="{2510D5E3-B5D6-4B7A-A636-AEA8AB145F20}" type="presParOf" srcId="{7B531CCB-601E-4A80-9800-08BEB128C6C6}" destId="{660F9A05-682A-4222-956F-37C320C9F8D1}" srcOrd="14" destOrd="0" presId="urn:microsoft.com/office/officeart/2005/8/layout/process1"/>
    <dgm:cxn modelId="{A52A705D-43B4-4BFB-B656-7361FD113E20}" type="presParOf" srcId="{7B531CCB-601E-4A80-9800-08BEB128C6C6}" destId="{F961EE76-1CFE-4F7B-A6AE-8DBC29A3B64F}" srcOrd="15" destOrd="0" presId="urn:microsoft.com/office/officeart/2005/8/layout/process1"/>
    <dgm:cxn modelId="{C4284CBE-3FE4-4FB5-8D83-DB933553CC41}" type="presParOf" srcId="{F961EE76-1CFE-4F7B-A6AE-8DBC29A3B64F}" destId="{D047AC0F-6847-4C5A-AB83-99CFD3BA44CC}" srcOrd="0" destOrd="0" presId="urn:microsoft.com/office/officeart/2005/8/layout/process1"/>
    <dgm:cxn modelId="{5E704065-3218-42DB-BD68-E0C0C6B45FB4}" type="presParOf" srcId="{7B531CCB-601E-4A80-9800-08BEB128C6C6}" destId="{2EF5F67A-51F1-49F9-BE86-B4EC4E2B7C80}" srcOrd="16" destOrd="0" presId="urn:microsoft.com/office/officeart/2005/8/layout/process1"/>
    <dgm:cxn modelId="{7373009E-D561-496F-A1DC-9798B3006BAC}" type="presParOf" srcId="{7B531CCB-601E-4A80-9800-08BEB128C6C6}" destId="{C401C4DF-DD75-4EE3-B1CA-62B2D894C995}" srcOrd="17" destOrd="0" presId="urn:microsoft.com/office/officeart/2005/8/layout/process1"/>
    <dgm:cxn modelId="{8A52203D-9528-4DDF-9E1C-A6DBFD4E2AF5}" type="presParOf" srcId="{C401C4DF-DD75-4EE3-B1CA-62B2D894C995}" destId="{C26A22D6-F3A9-41C0-B723-0474BA339786}" srcOrd="0" destOrd="0" presId="urn:microsoft.com/office/officeart/2005/8/layout/process1"/>
    <dgm:cxn modelId="{8C932F5A-FB75-4C02-AD97-2E3EEC6BD2C9}" type="presParOf" srcId="{7B531CCB-601E-4A80-9800-08BEB128C6C6}" destId="{F37E71DE-884E-4506-85EA-0F0891338247}" srcOrd="18" destOrd="0" presId="urn:microsoft.com/office/officeart/2005/8/layout/process1"/>
    <dgm:cxn modelId="{5C3C2380-B117-4EE9-851B-0C6F539A7654}" type="presParOf" srcId="{7B531CCB-601E-4A80-9800-08BEB128C6C6}" destId="{C569BCDF-1D5C-4FA3-9294-9483F74661E6}" srcOrd="19" destOrd="0" presId="urn:microsoft.com/office/officeart/2005/8/layout/process1"/>
    <dgm:cxn modelId="{E4DC0466-7F3E-40BF-8DB3-477F6A56EF6A}" type="presParOf" srcId="{C569BCDF-1D5C-4FA3-9294-9483F74661E6}" destId="{16A0F02C-ACAF-47A4-91AD-F22B30025F12}" srcOrd="0" destOrd="0" presId="urn:microsoft.com/office/officeart/2005/8/layout/process1"/>
    <dgm:cxn modelId="{5BD8E33E-8192-4418-8924-0A3BB366516E}" type="presParOf" srcId="{7B531CCB-601E-4A80-9800-08BEB128C6C6}" destId="{9D7B8394-AB81-463B-83AF-C2D715800B33}" srcOrd="20" destOrd="0" presId="urn:microsoft.com/office/officeart/2005/8/layout/process1"/>
    <dgm:cxn modelId="{213443E1-09F3-45AA-95D6-B9E7D317B96B}" type="presParOf" srcId="{7B531CCB-601E-4A80-9800-08BEB128C6C6}" destId="{71A3D5DE-4A04-4B43-84CF-889AE9F79FEF}" srcOrd="21" destOrd="0" presId="urn:microsoft.com/office/officeart/2005/8/layout/process1"/>
    <dgm:cxn modelId="{6A6D5252-F9D0-407B-BD17-AB5BCE37E2EF}" type="presParOf" srcId="{71A3D5DE-4A04-4B43-84CF-889AE9F79FEF}" destId="{F7373A8D-3F2E-4110-A049-50B47770029D}" srcOrd="0" destOrd="0" presId="urn:microsoft.com/office/officeart/2005/8/layout/process1"/>
    <dgm:cxn modelId="{967BB819-28F2-4D30-8FA4-818420E53CCB}" type="presParOf" srcId="{7B531CCB-601E-4A80-9800-08BEB128C6C6}" destId="{06147859-40CD-42FB-A693-794F2EBBC601}" srcOrd="2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FD92A4E-1F3D-4CAF-B100-957FB04E15CE}" type="doc">
      <dgm:prSet loTypeId="urn:microsoft.com/office/officeart/2005/8/layout/process1" loCatId="process" qsTypeId="urn:microsoft.com/office/officeart/2005/8/quickstyle/simple2" qsCatId="simple" csTypeId="urn:microsoft.com/office/officeart/2005/8/colors/accent0_3" csCatId="mainScheme" phldr="1"/>
      <dgm:spPr/>
      <dgm:t>
        <a:bodyPr/>
        <a:lstStyle/>
        <a:p>
          <a:endParaRPr lang="en-US"/>
        </a:p>
      </dgm:t>
    </dgm:pt>
    <dgm:pt modelId="{9F481AA5-94F3-4964-8FE7-39E17E1C1897}">
      <dgm:prSet/>
      <dgm:spPr/>
      <dgm:t>
        <a:bodyPr/>
        <a:lstStyle/>
        <a:p>
          <a:r>
            <a:rPr lang="en-US" dirty="0"/>
            <a:t>Welcome</a:t>
          </a:r>
        </a:p>
      </dgm:t>
    </dgm:pt>
    <dgm:pt modelId="{EE744D82-CE1C-4C6A-8FB1-A3ECA506C393}" type="parTrans" cxnId="{15A2FC1D-30D1-47B2-B0B5-7DCE0505C4C5}">
      <dgm:prSet/>
      <dgm:spPr/>
      <dgm:t>
        <a:bodyPr/>
        <a:lstStyle/>
        <a:p>
          <a:endParaRPr lang="en-US"/>
        </a:p>
      </dgm:t>
    </dgm:pt>
    <dgm:pt modelId="{2312E6BA-3F05-404A-8FDB-CF29847C5F71}" type="sibTrans" cxnId="{15A2FC1D-30D1-47B2-B0B5-7DCE0505C4C5}">
      <dgm:prSet/>
      <dgm:spPr/>
      <dgm:t>
        <a:bodyPr/>
        <a:lstStyle/>
        <a:p>
          <a:endParaRPr lang="en-US"/>
        </a:p>
      </dgm:t>
    </dgm:pt>
    <dgm:pt modelId="{20F2A1BE-746E-494E-98CA-F0A0A30DBED7}">
      <dgm:prSet custT="1"/>
      <dgm:spPr/>
      <dgm:t>
        <a:bodyPr/>
        <a:lstStyle/>
        <a:p>
          <a:r>
            <a:rPr lang="en-US" sz="800" dirty="0"/>
            <a:t>Standing Rules/</a:t>
          </a:r>
        </a:p>
        <a:p>
          <a:r>
            <a:rPr lang="en-US" sz="800" dirty="0"/>
            <a:t>Board  Members &amp;  Chairs</a:t>
          </a:r>
        </a:p>
      </dgm:t>
    </dgm:pt>
    <dgm:pt modelId="{FAD941C2-DBD7-4640-A116-E660DD195F41}" type="parTrans" cxnId="{9DC815ED-6E4D-451E-A774-2D3DC64F16AE}">
      <dgm:prSet/>
      <dgm:spPr/>
      <dgm:t>
        <a:bodyPr/>
        <a:lstStyle/>
        <a:p>
          <a:endParaRPr lang="en-US"/>
        </a:p>
      </dgm:t>
    </dgm:pt>
    <dgm:pt modelId="{384BCC69-F8E6-4BD0-A977-601EB5AC6DCB}" type="sibTrans" cxnId="{9DC815ED-6E4D-451E-A774-2D3DC64F16AE}">
      <dgm:prSet/>
      <dgm:spPr/>
      <dgm:t>
        <a:bodyPr/>
        <a:lstStyle/>
        <a:p>
          <a:endParaRPr lang="en-US"/>
        </a:p>
      </dgm:t>
    </dgm:pt>
    <dgm:pt modelId="{9EEA147F-EB97-452A-BCEA-32386D84DA5E}">
      <dgm:prSet custT="1"/>
      <dgm:spPr/>
      <dgm:t>
        <a:bodyPr/>
        <a:lstStyle/>
        <a:p>
          <a:r>
            <a:rPr lang="en-US" sz="800" dirty="0"/>
            <a:t>Treasurer’s Report</a:t>
          </a:r>
        </a:p>
      </dgm:t>
    </dgm:pt>
    <dgm:pt modelId="{DAAF267A-5407-4920-9C5C-0F9F4F45CA29}" type="parTrans" cxnId="{D7E8F00A-F763-4A74-8E4A-60A295F30971}">
      <dgm:prSet/>
      <dgm:spPr/>
      <dgm:t>
        <a:bodyPr/>
        <a:lstStyle/>
        <a:p>
          <a:endParaRPr lang="en-US"/>
        </a:p>
      </dgm:t>
    </dgm:pt>
    <dgm:pt modelId="{FA50F1FD-4C64-41B8-B83F-89267DCD6BE0}" type="sibTrans" cxnId="{D7E8F00A-F763-4A74-8E4A-60A295F30971}">
      <dgm:prSet/>
      <dgm:spPr/>
      <dgm:t>
        <a:bodyPr/>
        <a:lstStyle/>
        <a:p>
          <a:endParaRPr lang="en-US"/>
        </a:p>
      </dgm:t>
    </dgm:pt>
    <dgm:pt modelId="{7A4A0973-15B1-422B-86D9-FAC56138CB72}">
      <dgm:prSet custT="1"/>
      <dgm:spPr/>
      <dgm:t>
        <a:bodyPr/>
        <a:lstStyle/>
        <a:p>
          <a:r>
            <a:rPr lang="en-US" sz="800" dirty="0"/>
            <a:t>Events for 2023/2024 School Year</a:t>
          </a:r>
        </a:p>
      </dgm:t>
    </dgm:pt>
    <dgm:pt modelId="{35E3445A-5136-476D-96AE-C6880BA089CA}" type="parTrans" cxnId="{ADFD4085-9FF6-4BA6-8CF2-DF9B6A1D9485}">
      <dgm:prSet/>
      <dgm:spPr/>
      <dgm:t>
        <a:bodyPr/>
        <a:lstStyle/>
        <a:p>
          <a:endParaRPr lang="en-US"/>
        </a:p>
      </dgm:t>
    </dgm:pt>
    <dgm:pt modelId="{AADA1FE8-9B1A-43E4-B088-ED4B6B94D647}" type="sibTrans" cxnId="{ADFD4085-9FF6-4BA6-8CF2-DF9B6A1D9485}">
      <dgm:prSet/>
      <dgm:spPr/>
      <dgm:t>
        <a:bodyPr/>
        <a:lstStyle/>
        <a:p>
          <a:endParaRPr lang="en-US"/>
        </a:p>
      </dgm:t>
    </dgm:pt>
    <dgm:pt modelId="{E24DBA5A-65E9-4F93-AB25-080C5957F149}">
      <dgm:prSet custT="1"/>
      <dgm:spPr/>
      <dgm:t>
        <a:bodyPr/>
        <a:lstStyle/>
        <a:p>
          <a:r>
            <a:rPr lang="en-US" sz="1100" dirty="0"/>
            <a:t>Read </a:t>
          </a:r>
        </a:p>
        <a:p>
          <a:r>
            <a:rPr lang="en-US" sz="1100" dirty="0"/>
            <a:t>A</a:t>
          </a:r>
        </a:p>
        <a:p>
          <a:r>
            <a:rPr lang="en-US" sz="1100" dirty="0"/>
            <a:t>Thon</a:t>
          </a:r>
        </a:p>
      </dgm:t>
    </dgm:pt>
    <dgm:pt modelId="{01857802-17F9-4BA6-A532-2803B27EE501}" type="parTrans" cxnId="{BF35980E-CB2A-4BFE-AF4F-20E96A2C2818}">
      <dgm:prSet/>
      <dgm:spPr/>
      <dgm:t>
        <a:bodyPr/>
        <a:lstStyle/>
        <a:p>
          <a:endParaRPr lang="en-US"/>
        </a:p>
      </dgm:t>
    </dgm:pt>
    <dgm:pt modelId="{5AF278F6-5F64-4377-8744-99CFE6B9076B}" type="sibTrans" cxnId="{BF35980E-CB2A-4BFE-AF4F-20E96A2C2818}">
      <dgm:prSet/>
      <dgm:spPr/>
      <dgm:t>
        <a:bodyPr/>
        <a:lstStyle/>
        <a:p>
          <a:endParaRPr lang="en-US"/>
        </a:p>
      </dgm:t>
    </dgm:pt>
    <dgm:pt modelId="{7600A0A8-AAE2-4BB4-B583-02A4936C4D0F}">
      <dgm:prSet/>
      <dgm:spPr/>
      <dgm:t>
        <a:bodyPr/>
        <a:lstStyle/>
        <a:p>
          <a:r>
            <a:rPr lang="en-US" dirty="0"/>
            <a:t>Pajama Jam</a:t>
          </a:r>
        </a:p>
      </dgm:t>
    </dgm:pt>
    <dgm:pt modelId="{425B040A-627E-401C-A978-442C096B5468}" type="parTrans" cxnId="{221333C9-5330-493D-AFC5-9C3314A7C78E}">
      <dgm:prSet/>
      <dgm:spPr/>
      <dgm:t>
        <a:bodyPr/>
        <a:lstStyle/>
        <a:p>
          <a:endParaRPr lang="en-US"/>
        </a:p>
      </dgm:t>
    </dgm:pt>
    <dgm:pt modelId="{154A6437-1A88-499B-9DB8-7E8604545EE3}" type="sibTrans" cxnId="{221333C9-5330-493D-AFC5-9C3314A7C78E}">
      <dgm:prSet/>
      <dgm:spPr/>
      <dgm:t>
        <a:bodyPr/>
        <a:lstStyle/>
        <a:p>
          <a:endParaRPr lang="en-US"/>
        </a:p>
      </dgm:t>
    </dgm:pt>
    <dgm:pt modelId="{A4124FD7-8E0D-4350-B12E-98F054D3E68F}">
      <dgm:prSet/>
      <dgm:spPr/>
      <dgm:t>
        <a:bodyPr/>
        <a:lstStyle/>
        <a:p>
          <a:r>
            <a:rPr lang="en-US"/>
            <a:t>Spirit Wear </a:t>
          </a:r>
        </a:p>
      </dgm:t>
    </dgm:pt>
    <dgm:pt modelId="{FB8B0890-073D-4372-98FB-B003C9BBE897}" type="parTrans" cxnId="{199DD4AB-E2C4-47E6-809B-60D62C808F53}">
      <dgm:prSet/>
      <dgm:spPr/>
      <dgm:t>
        <a:bodyPr/>
        <a:lstStyle/>
        <a:p>
          <a:endParaRPr lang="en-US"/>
        </a:p>
      </dgm:t>
    </dgm:pt>
    <dgm:pt modelId="{F5CCC443-31CB-446A-B7AE-35225D431FBD}" type="sibTrans" cxnId="{199DD4AB-E2C4-47E6-809B-60D62C808F53}">
      <dgm:prSet/>
      <dgm:spPr/>
      <dgm:t>
        <a:bodyPr/>
        <a:lstStyle/>
        <a:p>
          <a:endParaRPr lang="en-US"/>
        </a:p>
      </dgm:t>
    </dgm:pt>
    <dgm:pt modelId="{2C1F151B-7BB7-4B9F-A7EE-D92D3C2E7B6F}">
      <dgm:prSet/>
      <dgm:spPr/>
      <dgm:t>
        <a:bodyPr/>
        <a:lstStyle/>
        <a:p>
          <a:r>
            <a:rPr lang="en-US"/>
            <a:t>Fall Book Fair</a:t>
          </a:r>
        </a:p>
      </dgm:t>
    </dgm:pt>
    <dgm:pt modelId="{7FB1C700-C9F5-4181-84C8-4F559CD21397}" type="parTrans" cxnId="{1FB53521-7237-4859-AB53-1F19AE332303}">
      <dgm:prSet/>
      <dgm:spPr/>
      <dgm:t>
        <a:bodyPr/>
        <a:lstStyle/>
        <a:p>
          <a:endParaRPr lang="en-US"/>
        </a:p>
      </dgm:t>
    </dgm:pt>
    <dgm:pt modelId="{A3F7511D-EA29-43AA-B853-721C578B8D1D}" type="sibTrans" cxnId="{1FB53521-7237-4859-AB53-1F19AE332303}">
      <dgm:prSet/>
      <dgm:spPr/>
      <dgm:t>
        <a:bodyPr/>
        <a:lstStyle/>
        <a:p>
          <a:endParaRPr lang="en-US"/>
        </a:p>
      </dgm:t>
    </dgm:pt>
    <dgm:pt modelId="{FD268591-68D6-4751-B0CA-6994F1069D38}">
      <dgm:prSet/>
      <dgm:spPr/>
      <dgm:t>
        <a:bodyPr/>
        <a:lstStyle/>
        <a:p>
          <a:r>
            <a:rPr lang="en-US"/>
            <a:t>STEAM Night</a:t>
          </a:r>
        </a:p>
      </dgm:t>
    </dgm:pt>
    <dgm:pt modelId="{DCA2BBC7-A63B-48F8-BA78-7CD6BC7EDBC1}" type="parTrans" cxnId="{31DD5E7C-535E-474E-9E32-86BE376D42FC}">
      <dgm:prSet/>
      <dgm:spPr/>
      <dgm:t>
        <a:bodyPr/>
        <a:lstStyle/>
        <a:p>
          <a:endParaRPr lang="en-US"/>
        </a:p>
      </dgm:t>
    </dgm:pt>
    <dgm:pt modelId="{43328E7F-1357-4D89-ADD8-D3C76787DCDF}" type="sibTrans" cxnId="{31DD5E7C-535E-474E-9E32-86BE376D42FC}">
      <dgm:prSet/>
      <dgm:spPr/>
      <dgm:t>
        <a:bodyPr/>
        <a:lstStyle/>
        <a:p>
          <a:endParaRPr lang="en-US"/>
        </a:p>
      </dgm:t>
    </dgm:pt>
    <dgm:pt modelId="{198C3066-AEF2-4C69-812A-1998DCCA326F}">
      <dgm:prSet/>
      <dgm:spPr/>
      <dgm:t>
        <a:bodyPr/>
        <a:lstStyle/>
        <a:p>
          <a:r>
            <a:rPr lang="en-US" dirty="0"/>
            <a:t>Popcorn Monday</a:t>
          </a:r>
        </a:p>
      </dgm:t>
    </dgm:pt>
    <dgm:pt modelId="{C356A6DC-4A5E-46BF-81F5-391DB452C04F}" type="parTrans" cxnId="{F783CDF0-A26A-469C-96D2-3EFB9FB70FB3}">
      <dgm:prSet/>
      <dgm:spPr/>
      <dgm:t>
        <a:bodyPr/>
        <a:lstStyle/>
        <a:p>
          <a:endParaRPr lang="en-US"/>
        </a:p>
      </dgm:t>
    </dgm:pt>
    <dgm:pt modelId="{6193C499-BCF2-41EB-93EB-4CE234BFC2BE}" type="sibTrans" cxnId="{F783CDF0-A26A-469C-96D2-3EFB9FB70FB3}">
      <dgm:prSet/>
      <dgm:spPr/>
      <dgm:t>
        <a:bodyPr/>
        <a:lstStyle/>
        <a:p>
          <a:endParaRPr lang="en-US"/>
        </a:p>
      </dgm:t>
    </dgm:pt>
    <dgm:pt modelId="{250373F7-3946-45F6-A46C-D5C208561381}">
      <dgm:prSet/>
      <dgm:spPr/>
      <dgm:t>
        <a:bodyPr/>
        <a:lstStyle/>
        <a:p>
          <a:r>
            <a:rPr lang="en-US"/>
            <a:t>Passive Ways to Financially Support</a:t>
          </a:r>
        </a:p>
      </dgm:t>
    </dgm:pt>
    <dgm:pt modelId="{65732E37-9378-4BAB-9E0C-948E2D0A7C49}" type="parTrans" cxnId="{D6617B75-EA83-4292-B51F-98F562E927A2}">
      <dgm:prSet/>
      <dgm:spPr/>
      <dgm:t>
        <a:bodyPr/>
        <a:lstStyle/>
        <a:p>
          <a:endParaRPr lang="en-US"/>
        </a:p>
      </dgm:t>
    </dgm:pt>
    <dgm:pt modelId="{D1B56459-163B-4039-B585-C61DAC7716F8}" type="sibTrans" cxnId="{D6617B75-EA83-4292-B51F-98F562E927A2}">
      <dgm:prSet/>
      <dgm:spPr/>
      <dgm:t>
        <a:bodyPr/>
        <a:lstStyle/>
        <a:p>
          <a:endParaRPr lang="en-US"/>
        </a:p>
      </dgm:t>
    </dgm:pt>
    <dgm:pt modelId="{4D116A65-B345-42ED-9705-8195E091702E}">
      <dgm:prSet/>
      <dgm:spPr/>
      <dgm:t>
        <a:bodyPr/>
        <a:lstStyle/>
        <a:p>
          <a:r>
            <a:rPr lang="en-US"/>
            <a:t>Ways to be Involved</a:t>
          </a:r>
        </a:p>
      </dgm:t>
    </dgm:pt>
    <dgm:pt modelId="{08A92E55-C1F4-47F1-9D27-2CF67FAB2478}" type="parTrans" cxnId="{DDF595A2-226A-47C4-A6BD-33D50CCE5A3F}">
      <dgm:prSet/>
      <dgm:spPr/>
      <dgm:t>
        <a:bodyPr/>
        <a:lstStyle/>
        <a:p>
          <a:endParaRPr lang="en-US"/>
        </a:p>
      </dgm:t>
    </dgm:pt>
    <dgm:pt modelId="{C79F785C-A7EB-4A0E-90BC-43A3EFA287EE}" type="sibTrans" cxnId="{DDF595A2-226A-47C4-A6BD-33D50CCE5A3F}">
      <dgm:prSet/>
      <dgm:spPr/>
      <dgm:t>
        <a:bodyPr/>
        <a:lstStyle/>
        <a:p>
          <a:endParaRPr lang="en-US"/>
        </a:p>
      </dgm:t>
    </dgm:pt>
    <dgm:pt modelId="{7B531CCB-601E-4A80-9800-08BEB128C6C6}" type="pres">
      <dgm:prSet presAssocID="{BFD92A4E-1F3D-4CAF-B100-957FB04E15CE}" presName="Name0" presStyleCnt="0">
        <dgm:presLayoutVars>
          <dgm:dir/>
          <dgm:resizeHandles val="exact"/>
        </dgm:presLayoutVars>
      </dgm:prSet>
      <dgm:spPr/>
    </dgm:pt>
    <dgm:pt modelId="{3C6A6A28-550D-4443-9D91-F0DAEDA9D024}" type="pres">
      <dgm:prSet presAssocID="{9F481AA5-94F3-4964-8FE7-39E17E1C1897}" presName="node" presStyleLbl="node1" presStyleIdx="0" presStyleCnt="12" custScaleY="89589">
        <dgm:presLayoutVars>
          <dgm:bulletEnabled val="1"/>
        </dgm:presLayoutVars>
      </dgm:prSet>
      <dgm:spPr/>
    </dgm:pt>
    <dgm:pt modelId="{2A6FCB31-2156-496D-B90B-2B1AE9370204}" type="pres">
      <dgm:prSet presAssocID="{2312E6BA-3F05-404A-8FDB-CF29847C5F71}" presName="sibTrans" presStyleLbl="sibTrans2D1" presStyleIdx="0" presStyleCnt="11"/>
      <dgm:spPr/>
    </dgm:pt>
    <dgm:pt modelId="{9ADB23C6-CD99-4E63-A580-7EFE03B31FDD}" type="pres">
      <dgm:prSet presAssocID="{2312E6BA-3F05-404A-8FDB-CF29847C5F71}" presName="connectorText" presStyleLbl="sibTrans2D1" presStyleIdx="0" presStyleCnt="11"/>
      <dgm:spPr/>
    </dgm:pt>
    <dgm:pt modelId="{ABC2C4DD-6428-4CC1-920D-725A699F57A1}" type="pres">
      <dgm:prSet presAssocID="{20F2A1BE-746E-494E-98CA-F0A0A30DBED7}" presName="node" presStyleLbl="node1" presStyleIdx="1" presStyleCnt="12" custScaleX="97014" custScaleY="97222">
        <dgm:presLayoutVars>
          <dgm:bulletEnabled val="1"/>
        </dgm:presLayoutVars>
      </dgm:prSet>
      <dgm:spPr/>
    </dgm:pt>
    <dgm:pt modelId="{15C84B96-EAB5-47B4-9E9E-4BEDDCFAF49B}" type="pres">
      <dgm:prSet presAssocID="{384BCC69-F8E6-4BD0-A977-601EB5AC6DCB}" presName="sibTrans" presStyleLbl="sibTrans2D1" presStyleIdx="1" presStyleCnt="11"/>
      <dgm:spPr/>
    </dgm:pt>
    <dgm:pt modelId="{158D08E9-8151-45CF-B12D-F7D1B96D67C4}" type="pres">
      <dgm:prSet presAssocID="{384BCC69-F8E6-4BD0-A977-601EB5AC6DCB}" presName="connectorText" presStyleLbl="sibTrans2D1" presStyleIdx="1" presStyleCnt="11"/>
      <dgm:spPr/>
    </dgm:pt>
    <dgm:pt modelId="{977CDBC9-4B90-47CB-8FDB-7C3364248F1C}" type="pres">
      <dgm:prSet presAssocID="{9EEA147F-EB97-452A-BCEA-32386D84DA5E}" presName="node" presStyleLbl="node1" presStyleIdx="2" presStyleCnt="12" custScaleX="99809" custScaleY="102335">
        <dgm:presLayoutVars>
          <dgm:bulletEnabled val="1"/>
        </dgm:presLayoutVars>
      </dgm:prSet>
      <dgm:spPr/>
    </dgm:pt>
    <dgm:pt modelId="{D2FA647F-4A35-4C4B-81D3-D3DAC1EBC059}" type="pres">
      <dgm:prSet presAssocID="{FA50F1FD-4C64-41B8-B83F-89267DCD6BE0}" presName="sibTrans" presStyleLbl="sibTrans2D1" presStyleIdx="2" presStyleCnt="11"/>
      <dgm:spPr/>
    </dgm:pt>
    <dgm:pt modelId="{3B3CC811-72D6-49AA-A416-74F6B1A082DB}" type="pres">
      <dgm:prSet presAssocID="{FA50F1FD-4C64-41B8-B83F-89267DCD6BE0}" presName="connectorText" presStyleLbl="sibTrans2D1" presStyleIdx="2" presStyleCnt="11"/>
      <dgm:spPr/>
    </dgm:pt>
    <dgm:pt modelId="{233E3449-89B2-4FBB-B777-9557FD8E872D}" type="pres">
      <dgm:prSet presAssocID="{7A4A0973-15B1-422B-86D9-FAC56138CB72}" presName="node" presStyleLbl="node1" presStyleIdx="3" presStyleCnt="12" custScaleX="96630" custScaleY="114436">
        <dgm:presLayoutVars>
          <dgm:bulletEnabled val="1"/>
        </dgm:presLayoutVars>
      </dgm:prSet>
      <dgm:spPr/>
    </dgm:pt>
    <dgm:pt modelId="{2CD88E49-DFAD-42D4-BA91-F687E5D77038}" type="pres">
      <dgm:prSet presAssocID="{AADA1FE8-9B1A-43E4-B088-ED4B6B94D647}" presName="sibTrans" presStyleLbl="sibTrans2D1" presStyleIdx="3" presStyleCnt="11"/>
      <dgm:spPr/>
    </dgm:pt>
    <dgm:pt modelId="{B4705A35-6B70-4D8B-A01E-D3FE8D33506E}" type="pres">
      <dgm:prSet presAssocID="{AADA1FE8-9B1A-43E4-B088-ED4B6B94D647}" presName="connectorText" presStyleLbl="sibTrans2D1" presStyleIdx="3" presStyleCnt="11"/>
      <dgm:spPr/>
    </dgm:pt>
    <dgm:pt modelId="{4CAE0234-B54D-448E-8217-BC35EA318EB8}" type="pres">
      <dgm:prSet presAssocID="{E24DBA5A-65E9-4F93-AB25-080C5957F149}" presName="node" presStyleLbl="node1" presStyleIdx="4" presStyleCnt="12" custScaleX="141571" custScaleY="152305">
        <dgm:presLayoutVars>
          <dgm:bulletEnabled val="1"/>
        </dgm:presLayoutVars>
      </dgm:prSet>
      <dgm:spPr/>
    </dgm:pt>
    <dgm:pt modelId="{8474F59E-8F26-432E-BF95-BD877D4371D7}" type="pres">
      <dgm:prSet presAssocID="{5AF278F6-5F64-4377-8744-99CFE6B9076B}" presName="sibTrans" presStyleLbl="sibTrans2D1" presStyleIdx="4" presStyleCnt="11"/>
      <dgm:spPr/>
    </dgm:pt>
    <dgm:pt modelId="{72305400-6889-4A9D-907A-473695FE9EA8}" type="pres">
      <dgm:prSet presAssocID="{5AF278F6-5F64-4377-8744-99CFE6B9076B}" presName="connectorText" presStyleLbl="sibTrans2D1" presStyleIdx="4" presStyleCnt="11"/>
      <dgm:spPr/>
    </dgm:pt>
    <dgm:pt modelId="{A5FEB431-8C96-4FEF-B45E-91703140A2C2}" type="pres">
      <dgm:prSet presAssocID="{7600A0A8-AAE2-4BB4-B583-02A4936C4D0F}" presName="node" presStyleLbl="node1" presStyleIdx="5" presStyleCnt="12">
        <dgm:presLayoutVars>
          <dgm:bulletEnabled val="1"/>
        </dgm:presLayoutVars>
      </dgm:prSet>
      <dgm:spPr/>
    </dgm:pt>
    <dgm:pt modelId="{68465332-5BA6-4DF2-949A-B215D253ED11}" type="pres">
      <dgm:prSet presAssocID="{154A6437-1A88-499B-9DB8-7E8604545EE3}" presName="sibTrans" presStyleLbl="sibTrans2D1" presStyleIdx="5" presStyleCnt="11"/>
      <dgm:spPr/>
    </dgm:pt>
    <dgm:pt modelId="{A36AE787-0232-4D96-B858-B1EDDC2C7760}" type="pres">
      <dgm:prSet presAssocID="{154A6437-1A88-499B-9DB8-7E8604545EE3}" presName="connectorText" presStyleLbl="sibTrans2D1" presStyleIdx="5" presStyleCnt="11"/>
      <dgm:spPr/>
    </dgm:pt>
    <dgm:pt modelId="{95B11470-3B04-495B-9DE0-F180C38CF565}" type="pres">
      <dgm:prSet presAssocID="{A4124FD7-8E0D-4350-B12E-98F054D3E68F}" presName="node" presStyleLbl="node1" presStyleIdx="6" presStyleCnt="12">
        <dgm:presLayoutVars>
          <dgm:bulletEnabled val="1"/>
        </dgm:presLayoutVars>
      </dgm:prSet>
      <dgm:spPr/>
    </dgm:pt>
    <dgm:pt modelId="{790A74D7-4493-4E76-BA27-66B7964149B9}" type="pres">
      <dgm:prSet presAssocID="{F5CCC443-31CB-446A-B7AE-35225D431FBD}" presName="sibTrans" presStyleLbl="sibTrans2D1" presStyleIdx="6" presStyleCnt="11"/>
      <dgm:spPr/>
    </dgm:pt>
    <dgm:pt modelId="{DD9661AA-5179-40C9-9BB1-064FCDBEBA1D}" type="pres">
      <dgm:prSet presAssocID="{F5CCC443-31CB-446A-B7AE-35225D431FBD}" presName="connectorText" presStyleLbl="sibTrans2D1" presStyleIdx="6" presStyleCnt="11"/>
      <dgm:spPr/>
    </dgm:pt>
    <dgm:pt modelId="{660F9A05-682A-4222-956F-37C320C9F8D1}" type="pres">
      <dgm:prSet presAssocID="{2C1F151B-7BB7-4B9F-A7EE-D92D3C2E7B6F}" presName="node" presStyleLbl="node1" presStyleIdx="7" presStyleCnt="12">
        <dgm:presLayoutVars>
          <dgm:bulletEnabled val="1"/>
        </dgm:presLayoutVars>
      </dgm:prSet>
      <dgm:spPr/>
    </dgm:pt>
    <dgm:pt modelId="{F961EE76-1CFE-4F7B-A6AE-8DBC29A3B64F}" type="pres">
      <dgm:prSet presAssocID="{A3F7511D-EA29-43AA-B853-721C578B8D1D}" presName="sibTrans" presStyleLbl="sibTrans2D1" presStyleIdx="7" presStyleCnt="11"/>
      <dgm:spPr/>
    </dgm:pt>
    <dgm:pt modelId="{D047AC0F-6847-4C5A-AB83-99CFD3BA44CC}" type="pres">
      <dgm:prSet presAssocID="{A3F7511D-EA29-43AA-B853-721C578B8D1D}" presName="connectorText" presStyleLbl="sibTrans2D1" presStyleIdx="7" presStyleCnt="11"/>
      <dgm:spPr/>
    </dgm:pt>
    <dgm:pt modelId="{2EF5F67A-51F1-49F9-BE86-B4EC4E2B7C80}" type="pres">
      <dgm:prSet presAssocID="{FD268591-68D6-4751-B0CA-6994F1069D38}" presName="node" presStyleLbl="node1" presStyleIdx="8" presStyleCnt="12">
        <dgm:presLayoutVars>
          <dgm:bulletEnabled val="1"/>
        </dgm:presLayoutVars>
      </dgm:prSet>
      <dgm:spPr/>
    </dgm:pt>
    <dgm:pt modelId="{C401C4DF-DD75-4EE3-B1CA-62B2D894C995}" type="pres">
      <dgm:prSet presAssocID="{43328E7F-1357-4D89-ADD8-D3C76787DCDF}" presName="sibTrans" presStyleLbl="sibTrans2D1" presStyleIdx="8" presStyleCnt="11"/>
      <dgm:spPr/>
    </dgm:pt>
    <dgm:pt modelId="{C26A22D6-F3A9-41C0-B723-0474BA339786}" type="pres">
      <dgm:prSet presAssocID="{43328E7F-1357-4D89-ADD8-D3C76787DCDF}" presName="connectorText" presStyleLbl="sibTrans2D1" presStyleIdx="8" presStyleCnt="11"/>
      <dgm:spPr/>
    </dgm:pt>
    <dgm:pt modelId="{F37E71DE-884E-4506-85EA-0F0891338247}" type="pres">
      <dgm:prSet presAssocID="{198C3066-AEF2-4C69-812A-1998DCCA326F}" presName="node" presStyleLbl="node1" presStyleIdx="9" presStyleCnt="12">
        <dgm:presLayoutVars>
          <dgm:bulletEnabled val="1"/>
        </dgm:presLayoutVars>
      </dgm:prSet>
      <dgm:spPr/>
    </dgm:pt>
    <dgm:pt modelId="{C569BCDF-1D5C-4FA3-9294-9483F74661E6}" type="pres">
      <dgm:prSet presAssocID="{6193C499-BCF2-41EB-93EB-4CE234BFC2BE}" presName="sibTrans" presStyleLbl="sibTrans2D1" presStyleIdx="9" presStyleCnt="11"/>
      <dgm:spPr/>
    </dgm:pt>
    <dgm:pt modelId="{16A0F02C-ACAF-47A4-91AD-F22B30025F12}" type="pres">
      <dgm:prSet presAssocID="{6193C499-BCF2-41EB-93EB-4CE234BFC2BE}" presName="connectorText" presStyleLbl="sibTrans2D1" presStyleIdx="9" presStyleCnt="11"/>
      <dgm:spPr/>
    </dgm:pt>
    <dgm:pt modelId="{9D7B8394-AB81-463B-83AF-C2D715800B33}" type="pres">
      <dgm:prSet presAssocID="{250373F7-3946-45F6-A46C-D5C208561381}" presName="node" presStyleLbl="node1" presStyleIdx="10" presStyleCnt="12">
        <dgm:presLayoutVars>
          <dgm:bulletEnabled val="1"/>
        </dgm:presLayoutVars>
      </dgm:prSet>
      <dgm:spPr/>
    </dgm:pt>
    <dgm:pt modelId="{71A3D5DE-4A04-4B43-84CF-889AE9F79FEF}" type="pres">
      <dgm:prSet presAssocID="{D1B56459-163B-4039-B585-C61DAC7716F8}" presName="sibTrans" presStyleLbl="sibTrans2D1" presStyleIdx="10" presStyleCnt="11"/>
      <dgm:spPr/>
    </dgm:pt>
    <dgm:pt modelId="{F7373A8D-3F2E-4110-A049-50B47770029D}" type="pres">
      <dgm:prSet presAssocID="{D1B56459-163B-4039-B585-C61DAC7716F8}" presName="connectorText" presStyleLbl="sibTrans2D1" presStyleIdx="10" presStyleCnt="11"/>
      <dgm:spPr/>
    </dgm:pt>
    <dgm:pt modelId="{06147859-40CD-42FB-A693-794F2EBBC601}" type="pres">
      <dgm:prSet presAssocID="{4D116A65-B345-42ED-9705-8195E091702E}" presName="node" presStyleLbl="node1" presStyleIdx="11" presStyleCnt="12">
        <dgm:presLayoutVars>
          <dgm:bulletEnabled val="1"/>
        </dgm:presLayoutVars>
      </dgm:prSet>
      <dgm:spPr/>
    </dgm:pt>
  </dgm:ptLst>
  <dgm:cxnLst>
    <dgm:cxn modelId="{991F4803-E434-4667-B1CA-47BB8FFF561F}" type="presOf" srcId="{154A6437-1A88-499B-9DB8-7E8604545EE3}" destId="{A36AE787-0232-4D96-B858-B1EDDC2C7760}" srcOrd="1" destOrd="0" presId="urn:microsoft.com/office/officeart/2005/8/layout/process1"/>
    <dgm:cxn modelId="{B0AF6A06-3961-4B96-8106-EDCFA2852A2B}" type="presOf" srcId="{A4124FD7-8E0D-4350-B12E-98F054D3E68F}" destId="{95B11470-3B04-495B-9DE0-F180C38CF565}" srcOrd="0" destOrd="0" presId="urn:microsoft.com/office/officeart/2005/8/layout/process1"/>
    <dgm:cxn modelId="{D7E8F00A-F763-4A74-8E4A-60A295F30971}" srcId="{BFD92A4E-1F3D-4CAF-B100-957FB04E15CE}" destId="{9EEA147F-EB97-452A-BCEA-32386D84DA5E}" srcOrd="2" destOrd="0" parTransId="{DAAF267A-5407-4920-9C5C-0F9F4F45CA29}" sibTransId="{FA50F1FD-4C64-41B8-B83F-89267DCD6BE0}"/>
    <dgm:cxn modelId="{B159290D-DBEB-4D06-AFBA-39646D1A84FB}" type="presOf" srcId="{F5CCC443-31CB-446A-B7AE-35225D431FBD}" destId="{DD9661AA-5179-40C9-9BB1-064FCDBEBA1D}" srcOrd="1" destOrd="0" presId="urn:microsoft.com/office/officeart/2005/8/layout/process1"/>
    <dgm:cxn modelId="{BF35980E-CB2A-4BFE-AF4F-20E96A2C2818}" srcId="{BFD92A4E-1F3D-4CAF-B100-957FB04E15CE}" destId="{E24DBA5A-65E9-4F93-AB25-080C5957F149}" srcOrd="4" destOrd="0" parTransId="{01857802-17F9-4BA6-A532-2803B27EE501}" sibTransId="{5AF278F6-5F64-4377-8744-99CFE6B9076B}"/>
    <dgm:cxn modelId="{2C900F13-9AEE-46F3-93A9-A00776055F03}" type="presOf" srcId="{198C3066-AEF2-4C69-812A-1998DCCA326F}" destId="{F37E71DE-884E-4506-85EA-0F0891338247}" srcOrd="0" destOrd="0" presId="urn:microsoft.com/office/officeart/2005/8/layout/process1"/>
    <dgm:cxn modelId="{051FD915-81ED-440D-AE6E-0FF1C16F8467}" type="presOf" srcId="{FA50F1FD-4C64-41B8-B83F-89267DCD6BE0}" destId="{D2FA647F-4A35-4C4B-81D3-D3DAC1EBC059}" srcOrd="0" destOrd="0" presId="urn:microsoft.com/office/officeart/2005/8/layout/process1"/>
    <dgm:cxn modelId="{58F06316-FA48-44B3-BB79-E6036DE59EBE}" type="presOf" srcId="{43328E7F-1357-4D89-ADD8-D3C76787DCDF}" destId="{C401C4DF-DD75-4EE3-B1CA-62B2D894C995}" srcOrd="0" destOrd="0" presId="urn:microsoft.com/office/officeart/2005/8/layout/process1"/>
    <dgm:cxn modelId="{4A54F717-EEE1-4ACC-AE0D-B06A7438104E}" type="presOf" srcId="{4D116A65-B345-42ED-9705-8195E091702E}" destId="{06147859-40CD-42FB-A693-794F2EBBC601}" srcOrd="0" destOrd="0" presId="urn:microsoft.com/office/officeart/2005/8/layout/process1"/>
    <dgm:cxn modelId="{15A2FC1D-30D1-47B2-B0B5-7DCE0505C4C5}" srcId="{BFD92A4E-1F3D-4CAF-B100-957FB04E15CE}" destId="{9F481AA5-94F3-4964-8FE7-39E17E1C1897}" srcOrd="0" destOrd="0" parTransId="{EE744D82-CE1C-4C6A-8FB1-A3ECA506C393}" sibTransId="{2312E6BA-3F05-404A-8FDB-CF29847C5F71}"/>
    <dgm:cxn modelId="{1FB53521-7237-4859-AB53-1F19AE332303}" srcId="{BFD92A4E-1F3D-4CAF-B100-957FB04E15CE}" destId="{2C1F151B-7BB7-4B9F-A7EE-D92D3C2E7B6F}" srcOrd="7" destOrd="0" parTransId="{7FB1C700-C9F5-4181-84C8-4F559CD21397}" sibTransId="{A3F7511D-EA29-43AA-B853-721C578B8D1D}"/>
    <dgm:cxn modelId="{A5C3362A-0FA0-471E-BB70-5456B7BF81C9}" type="presOf" srcId="{E24DBA5A-65E9-4F93-AB25-080C5957F149}" destId="{4CAE0234-B54D-448E-8217-BC35EA318EB8}" srcOrd="0" destOrd="0" presId="urn:microsoft.com/office/officeart/2005/8/layout/process1"/>
    <dgm:cxn modelId="{F15C3A3A-7C2F-41AF-8866-FFE1ED1B82B5}" type="presOf" srcId="{9F481AA5-94F3-4964-8FE7-39E17E1C1897}" destId="{3C6A6A28-550D-4443-9D91-F0DAEDA9D024}" srcOrd="0" destOrd="0" presId="urn:microsoft.com/office/officeart/2005/8/layout/process1"/>
    <dgm:cxn modelId="{B8BEE03D-EE55-4D05-960D-C65BDD9C8434}" type="presOf" srcId="{FD268591-68D6-4751-B0CA-6994F1069D38}" destId="{2EF5F67A-51F1-49F9-BE86-B4EC4E2B7C80}" srcOrd="0" destOrd="0" presId="urn:microsoft.com/office/officeart/2005/8/layout/process1"/>
    <dgm:cxn modelId="{1F49573E-0928-479B-88D8-ADCF600940B5}" type="presOf" srcId="{FA50F1FD-4C64-41B8-B83F-89267DCD6BE0}" destId="{3B3CC811-72D6-49AA-A416-74F6B1A082DB}" srcOrd="1" destOrd="0" presId="urn:microsoft.com/office/officeart/2005/8/layout/process1"/>
    <dgm:cxn modelId="{D9689F4E-86EE-4193-82C7-8513394E4B80}" type="presOf" srcId="{AADA1FE8-9B1A-43E4-B088-ED4B6B94D647}" destId="{2CD88E49-DFAD-42D4-BA91-F687E5D77038}" srcOrd="0" destOrd="0" presId="urn:microsoft.com/office/officeart/2005/8/layout/process1"/>
    <dgm:cxn modelId="{F1710D59-BDEF-4321-BB62-973CA0B5F43A}" type="presOf" srcId="{2312E6BA-3F05-404A-8FDB-CF29847C5F71}" destId="{2A6FCB31-2156-496D-B90B-2B1AE9370204}" srcOrd="0" destOrd="0" presId="urn:microsoft.com/office/officeart/2005/8/layout/process1"/>
    <dgm:cxn modelId="{ADAB3C5D-725D-407D-BA55-65F4C69F0FE2}" type="presOf" srcId="{154A6437-1A88-499B-9DB8-7E8604545EE3}" destId="{68465332-5BA6-4DF2-949A-B215D253ED11}" srcOrd="0" destOrd="0" presId="urn:microsoft.com/office/officeart/2005/8/layout/process1"/>
    <dgm:cxn modelId="{9496915E-A780-4508-B473-79F4266AA063}" type="presOf" srcId="{F5CCC443-31CB-446A-B7AE-35225D431FBD}" destId="{790A74D7-4493-4E76-BA27-66B7964149B9}" srcOrd="0" destOrd="0" presId="urn:microsoft.com/office/officeart/2005/8/layout/process1"/>
    <dgm:cxn modelId="{26B4BE63-985D-4733-A45A-0964AE4A3156}" type="presOf" srcId="{6193C499-BCF2-41EB-93EB-4CE234BFC2BE}" destId="{16A0F02C-ACAF-47A4-91AD-F22B30025F12}" srcOrd="1" destOrd="0" presId="urn:microsoft.com/office/officeart/2005/8/layout/process1"/>
    <dgm:cxn modelId="{6A4DA365-A1E6-4CD7-A748-C81CF6A95E75}" type="presOf" srcId="{6193C499-BCF2-41EB-93EB-4CE234BFC2BE}" destId="{C569BCDF-1D5C-4FA3-9294-9483F74661E6}" srcOrd="0" destOrd="0" presId="urn:microsoft.com/office/officeart/2005/8/layout/process1"/>
    <dgm:cxn modelId="{2ECA5367-EEF8-412A-8064-860D2950B169}" type="presOf" srcId="{BFD92A4E-1F3D-4CAF-B100-957FB04E15CE}" destId="{7B531CCB-601E-4A80-9800-08BEB128C6C6}" srcOrd="0" destOrd="0" presId="urn:microsoft.com/office/officeart/2005/8/layout/process1"/>
    <dgm:cxn modelId="{D6617B75-EA83-4292-B51F-98F562E927A2}" srcId="{BFD92A4E-1F3D-4CAF-B100-957FB04E15CE}" destId="{250373F7-3946-45F6-A46C-D5C208561381}" srcOrd="10" destOrd="0" parTransId="{65732E37-9378-4BAB-9E0C-948E2D0A7C49}" sibTransId="{D1B56459-163B-4039-B585-C61DAC7716F8}"/>
    <dgm:cxn modelId="{31DD5E7C-535E-474E-9E32-86BE376D42FC}" srcId="{BFD92A4E-1F3D-4CAF-B100-957FB04E15CE}" destId="{FD268591-68D6-4751-B0CA-6994F1069D38}" srcOrd="8" destOrd="0" parTransId="{DCA2BBC7-A63B-48F8-BA78-7CD6BC7EDBC1}" sibTransId="{43328E7F-1357-4D89-ADD8-D3C76787DCDF}"/>
    <dgm:cxn modelId="{4CA60D7E-ECA4-4A5E-98AB-52EB6DF04A84}" type="presOf" srcId="{384BCC69-F8E6-4BD0-A977-601EB5AC6DCB}" destId="{15C84B96-EAB5-47B4-9E9E-4BEDDCFAF49B}" srcOrd="0" destOrd="0" presId="urn:microsoft.com/office/officeart/2005/8/layout/process1"/>
    <dgm:cxn modelId="{5535B77E-3D7B-4D8F-8E26-6F5AEA9A84B4}" type="presOf" srcId="{7600A0A8-AAE2-4BB4-B583-02A4936C4D0F}" destId="{A5FEB431-8C96-4FEF-B45E-91703140A2C2}" srcOrd="0" destOrd="0" presId="urn:microsoft.com/office/officeart/2005/8/layout/process1"/>
    <dgm:cxn modelId="{ADFD4085-9FF6-4BA6-8CF2-DF9B6A1D9485}" srcId="{BFD92A4E-1F3D-4CAF-B100-957FB04E15CE}" destId="{7A4A0973-15B1-422B-86D9-FAC56138CB72}" srcOrd="3" destOrd="0" parTransId="{35E3445A-5136-476D-96AE-C6880BA089CA}" sibTransId="{AADA1FE8-9B1A-43E4-B088-ED4B6B94D647}"/>
    <dgm:cxn modelId="{EE9D198E-66C6-4724-AE6F-29CA6E47A216}" type="presOf" srcId="{250373F7-3946-45F6-A46C-D5C208561381}" destId="{9D7B8394-AB81-463B-83AF-C2D715800B33}" srcOrd="0" destOrd="0" presId="urn:microsoft.com/office/officeart/2005/8/layout/process1"/>
    <dgm:cxn modelId="{AF436896-35BB-4126-A617-D63CB02C4819}" type="presOf" srcId="{384BCC69-F8E6-4BD0-A977-601EB5AC6DCB}" destId="{158D08E9-8151-45CF-B12D-F7D1B96D67C4}" srcOrd="1" destOrd="0" presId="urn:microsoft.com/office/officeart/2005/8/layout/process1"/>
    <dgm:cxn modelId="{5DF37B96-1434-4DF2-9EF5-4C9EB9D488F8}" type="presOf" srcId="{A3F7511D-EA29-43AA-B853-721C578B8D1D}" destId="{F961EE76-1CFE-4F7B-A6AE-8DBC29A3B64F}" srcOrd="0" destOrd="0" presId="urn:microsoft.com/office/officeart/2005/8/layout/process1"/>
    <dgm:cxn modelId="{7C2EF49D-1AA8-40D3-AB4E-158F94F5C8FA}" type="presOf" srcId="{D1B56459-163B-4039-B585-C61DAC7716F8}" destId="{71A3D5DE-4A04-4B43-84CF-889AE9F79FEF}" srcOrd="0" destOrd="0" presId="urn:microsoft.com/office/officeart/2005/8/layout/process1"/>
    <dgm:cxn modelId="{DDF595A2-226A-47C4-A6BD-33D50CCE5A3F}" srcId="{BFD92A4E-1F3D-4CAF-B100-957FB04E15CE}" destId="{4D116A65-B345-42ED-9705-8195E091702E}" srcOrd="11" destOrd="0" parTransId="{08A92E55-C1F4-47F1-9D27-2CF67FAB2478}" sibTransId="{C79F785C-A7EB-4A0E-90BC-43A3EFA287EE}"/>
    <dgm:cxn modelId="{F803E9A8-8A9C-44E1-A237-53DC640D2532}" type="presOf" srcId="{9EEA147F-EB97-452A-BCEA-32386D84DA5E}" destId="{977CDBC9-4B90-47CB-8FDB-7C3364248F1C}" srcOrd="0" destOrd="0" presId="urn:microsoft.com/office/officeart/2005/8/layout/process1"/>
    <dgm:cxn modelId="{199DD4AB-E2C4-47E6-809B-60D62C808F53}" srcId="{BFD92A4E-1F3D-4CAF-B100-957FB04E15CE}" destId="{A4124FD7-8E0D-4350-B12E-98F054D3E68F}" srcOrd="6" destOrd="0" parTransId="{FB8B0890-073D-4372-98FB-B003C9BBE897}" sibTransId="{F5CCC443-31CB-446A-B7AE-35225D431FBD}"/>
    <dgm:cxn modelId="{BB241BAE-5995-432D-89FD-1526EFF5ADC2}" type="presOf" srcId="{5AF278F6-5F64-4377-8744-99CFE6B9076B}" destId="{72305400-6889-4A9D-907A-473695FE9EA8}" srcOrd="1" destOrd="0" presId="urn:microsoft.com/office/officeart/2005/8/layout/process1"/>
    <dgm:cxn modelId="{DBE93FBC-00E3-478E-AD54-59E358389050}" type="presOf" srcId="{A3F7511D-EA29-43AA-B853-721C578B8D1D}" destId="{D047AC0F-6847-4C5A-AB83-99CFD3BA44CC}" srcOrd="1" destOrd="0" presId="urn:microsoft.com/office/officeart/2005/8/layout/process1"/>
    <dgm:cxn modelId="{A449DEC3-9D10-46A2-B63C-2D0C054B2DF7}" type="presOf" srcId="{20F2A1BE-746E-494E-98CA-F0A0A30DBED7}" destId="{ABC2C4DD-6428-4CC1-920D-725A699F57A1}" srcOrd="0" destOrd="0" presId="urn:microsoft.com/office/officeart/2005/8/layout/process1"/>
    <dgm:cxn modelId="{221333C9-5330-493D-AFC5-9C3314A7C78E}" srcId="{BFD92A4E-1F3D-4CAF-B100-957FB04E15CE}" destId="{7600A0A8-AAE2-4BB4-B583-02A4936C4D0F}" srcOrd="5" destOrd="0" parTransId="{425B040A-627E-401C-A978-442C096B5468}" sibTransId="{154A6437-1A88-499B-9DB8-7E8604545EE3}"/>
    <dgm:cxn modelId="{FEB34FCC-3CB4-45BF-BE59-258182406F44}" type="presOf" srcId="{5AF278F6-5F64-4377-8744-99CFE6B9076B}" destId="{8474F59E-8F26-432E-BF95-BD877D4371D7}" srcOrd="0" destOrd="0" presId="urn:microsoft.com/office/officeart/2005/8/layout/process1"/>
    <dgm:cxn modelId="{1CDC18CE-C10C-45FB-B7B5-13863AE66353}" type="presOf" srcId="{43328E7F-1357-4D89-ADD8-D3C76787DCDF}" destId="{C26A22D6-F3A9-41C0-B723-0474BA339786}" srcOrd="1" destOrd="0" presId="urn:microsoft.com/office/officeart/2005/8/layout/process1"/>
    <dgm:cxn modelId="{41436FDD-BD03-4FD7-A720-1828EC6A8144}" type="presOf" srcId="{2C1F151B-7BB7-4B9F-A7EE-D92D3C2E7B6F}" destId="{660F9A05-682A-4222-956F-37C320C9F8D1}" srcOrd="0" destOrd="0" presId="urn:microsoft.com/office/officeart/2005/8/layout/process1"/>
    <dgm:cxn modelId="{93A9A4E2-D91E-4C7F-90BE-7A861D29B48F}" type="presOf" srcId="{AADA1FE8-9B1A-43E4-B088-ED4B6B94D647}" destId="{B4705A35-6B70-4D8B-A01E-D3FE8D33506E}" srcOrd="1" destOrd="0" presId="urn:microsoft.com/office/officeart/2005/8/layout/process1"/>
    <dgm:cxn modelId="{9DC815ED-6E4D-451E-A774-2D3DC64F16AE}" srcId="{BFD92A4E-1F3D-4CAF-B100-957FB04E15CE}" destId="{20F2A1BE-746E-494E-98CA-F0A0A30DBED7}" srcOrd="1" destOrd="0" parTransId="{FAD941C2-DBD7-4640-A116-E660DD195F41}" sibTransId="{384BCC69-F8E6-4BD0-A977-601EB5AC6DCB}"/>
    <dgm:cxn modelId="{4421D0ED-1C30-4543-9041-A757735E681C}" type="presOf" srcId="{D1B56459-163B-4039-B585-C61DAC7716F8}" destId="{F7373A8D-3F2E-4110-A049-50B47770029D}" srcOrd="1" destOrd="0" presId="urn:microsoft.com/office/officeart/2005/8/layout/process1"/>
    <dgm:cxn modelId="{F783CDF0-A26A-469C-96D2-3EFB9FB70FB3}" srcId="{BFD92A4E-1F3D-4CAF-B100-957FB04E15CE}" destId="{198C3066-AEF2-4C69-812A-1998DCCA326F}" srcOrd="9" destOrd="0" parTransId="{C356A6DC-4A5E-46BF-81F5-391DB452C04F}" sibTransId="{6193C499-BCF2-41EB-93EB-4CE234BFC2BE}"/>
    <dgm:cxn modelId="{DFC612F8-4007-4320-BB0F-B9876DCF9748}" type="presOf" srcId="{2312E6BA-3F05-404A-8FDB-CF29847C5F71}" destId="{9ADB23C6-CD99-4E63-A580-7EFE03B31FDD}" srcOrd="1" destOrd="0" presId="urn:microsoft.com/office/officeart/2005/8/layout/process1"/>
    <dgm:cxn modelId="{655022FD-CBC2-4BE9-AF45-9001052C68FD}" type="presOf" srcId="{7A4A0973-15B1-422B-86D9-FAC56138CB72}" destId="{233E3449-89B2-4FBB-B777-9557FD8E872D}" srcOrd="0" destOrd="0" presId="urn:microsoft.com/office/officeart/2005/8/layout/process1"/>
    <dgm:cxn modelId="{FFBC0DCC-70A0-4840-A64A-37905444AEC2}" type="presParOf" srcId="{7B531CCB-601E-4A80-9800-08BEB128C6C6}" destId="{3C6A6A28-550D-4443-9D91-F0DAEDA9D024}" srcOrd="0" destOrd="0" presId="urn:microsoft.com/office/officeart/2005/8/layout/process1"/>
    <dgm:cxn modelId="{EC421BE6-14A6-48D6-801B-929BFEB5A0C9}" type="presParOf" srcId="{7B531CCB-601E-4A80-9800-08BEB128C6C6}" destId="{2A6FCB31-2156-496D-B90B-2B1AE9370204}" srcOrd="1" destOrd="0" presId="urn:microsoft.com/office/officeart/2005/8/layout/process1"/>
    <dgm:cxn modelId="{ACD1BE84-70A2-495D-B9CC-4B319CB7994B}" type="presParOf" srcId="{2A6FCB31-2156-496D-B90B-2B1AE9370204}" destId="{9ADB23C6-CD99-4E63-A580-7EFE03B31FDD}" srcOrd="0" destOrd="0" presId="urn:microsoft.com/office/officeart/2005/8/layout/process1"/>
    <dgm:cxn modelId="{1728E674-B056-4224-8AA0-DF800D0554BA}" type="presParOf" srcId="{7B531CCB-601E-4A80-9800-08BEB128C6C6}" destId="{ABC2C4DD-6428-4CC1-920D-725A699F57A1}" srcOrd="2" destOrd="0" presId="urn:microsoft.com/office/officeart/2005/8/layout/process1"/>
    <dgm:cxn modelId="{CD2CB774-183F-4CE1-9C48-96023F8F3267}" type="presParOf" srcId="{7B531CCB-601E-4A80-9800-08BEB128C6C6}" destId="{15C84B96-EAB5-47B4-9E9E-4BEDDCFAF49B}" srcOrd="3" destOrd="0" presId="urn:microsoft.com/office/officeart/2005/8/layout/process1"/>
    <dgm:cxn modelId="{50BB258B-BEEE-4180-95BB-800790665B88}" type="presParOf" srcId="{15C84B96-EAB5-47B4-9E9E-4BEDDCFAF49B}" destId="{158D08E9-8151-45CF-B12D-F7D1B96D67C4}" srcOrd="0" destOrd="0" presId="urn:microsoft.com/office/officeart/2005/8/layout/process1"/>
    <dgm:cxn modelId="{6EFE0CFC-DE02-4AFA-A88C-578F829749A2}" type="presParOf" srcId="{7B531CCB-601E-4A80-9800-08BEB128C6C6}" destId="{977CDBC9-4B90-47CB-8FDB-7C3364248F1C}" srcOrd="4" destOrd="0" presId="urn:microsoft.com/office/officeart/2005/8/layout/process1"/>
    <dgm:cxn modelId="{9C23ED9C-AFE9-4EDA-8ED0-72C9F5D235A6}" type="presParOf" srcId="{7B531CCB-601E-4A80-9800-08BEB128C6C6}" destId="{D2FA647F-4A35-4C4B-81D3-D3DAC1EBC059}" srcOrd="5" destOrd="0" presId="urn:microsoft.com/office/officeart/2005/8/layout/process1"/>
    <dgm:cxn modelId="{8644BE5C-D2DE-4D30-820F-1169078D1A2C}" type="presParOf" srcId="{D2FA647F-4A35-4C4B-81D3-D3DAC1EBC059}" destId="{3B3CC811-72D6-49AA-A416-74F6B1A082DB}" srcOrd="0" destOrd="0" presId="urn:microsoft.com/office/officeart/2005/8/layout/process1"/>
    <dgm:cxn modelId="{2993D5C6-2B99-49D7-B663-D5663DDD858B}" type="presParOf" srcId="{7B531CCB-601E-4A80-9800-08BEB128C6C6}" destId="{233E3449-89B2-4FBB-B777-9557FD8E872D}" srcOrd="6" destOrd="0" presId="urn:microsoft.com/office/officeart/2005/8/layout/process1"/>
    <dgm:cxn modelId="{EC771FCD-CA85-4A83-980A-9E214ED8091C}" type="presParOf" srcId="{7B531CCB-601E-4A80-9800-08BEB128C6C6}" destId="{2CD88E49-DFAD-42D4-BA91-F687E5D77038}" srcOrd="7" destOrd="0" presId="urn:microsoft.com/office/officeart/2005/8/layout/process1"/>
    <dgm:cxn modelId="{6E065A4A-98ED-40CA-8A3E-7BD10E915ADB}" type="presParOf" srcId="{2CD88E49-DFAD-42D4-BA91-F687E5D77038}" destId="{B4705A35-6B70-4D8B-A01E-D3FE8D33506E}" srcOrd="0" destOrd="0" presId="urn:microsoft.com/office/officeart/2005/8/layout/process1"/>
    <dgm:cxn modelId="{D1747C82-0053-4C1A-8C31-2EE4A9184744}" type="presParOf" srcId="{7B531CCB-601E-4A80-9800-08BEB128C6C6}" destId="{4CAE0234-B54D-448E-8217-BC35EA318EB8}" srcOrd="8" destOrd="0" presId="urn:microsoft.com/office/officeart/2005/8/layout/process1"/>
    <dgm:cxn modelId="{8CEF88AA-E0A2-49C3-B36C-01928A28C122}" type="presParOf" srcId="{7B531CCB-601E-4A80-9800-08BEB128C6C6}" destId="{8474F59E-8F26-432E-BF95-BD877D4371D7}" srcOrd="9" destOrd="0" presId="urn:microsoft.com/office/officeart/2005/8/layout/process1"/>
    <dgm:cxn modelId="{0622E301-A188-4898-BE0D-7477E68BBABF}" type="presParOf" srcId="{8474F59E-8F26-432E-BF95-BD877D4371D7}" destId="{72305400-6889-4A9D-907A-473695FE9EA8}" srcOrd="0" destOrd="0" presId="urn:microsoft.com/office/officeart/2005/8/layout/process1"/>
    <dgm:cxn modelId="{B4158D53-FCF8-4E84-87B4-3104BB8921C7}" type="presParOf" srcId="{7B531CCB-601E-4A80-9800-08BEB128C6C6}" destId="{A5FEB431-8C96-4FEF-B45E-91703140A2C2}" srcOrd="10" destOrd="0" presId="urn:microsoft.com/office/officeart/2005/8/layout/process1"/>
    <dgm:cxn modelId="{8777744C-DF73-4B54-B071-82251F302BBA}" type="presParOf" srcId="{7B531CCB-601E-4A80-9800-08BEB128C6C6}" destId="{68465332-5BA6-4DF2-949A-B215D253ED11}" srcOrd="11" destOrd="0" presId="urn:microsoft.com/office/officeart/2005/8/layout/process1"/>
    <dgm:cxn modelId="{F1455F3D-1A88-4291-BB8A-BDFEAE786A9F}" type="presParOf" srcId="{68465332-5BA6-4DF2-949A-B215D253ED11}" destId="{A36AE787-0232-4D96-B858-B1EDDC2C7760}" srcOrd="0" destOrd="0" presId="urn:microsoft.com/office/officeart/2005/8/layout/process1"/>
    <dgm:cxn modelId="{F73BFE8D-E9EE-451B-919B-FFFB9C480836}" type="presParOf" srcId="{7B531CCB-601E-4A80-9800-08BEB128C6C6}" destId="{95B11470-3B04-495B-9DE0-F180C38CF565}" srcOrd="12" destOrd="0" presId="urn:microsoft.com/office/officeart/2005/8/layout/process1"/>
    <dgm:cxn modelId="{1E07680C-668A-4088-A554-876D786F3AA2}" type="presParOf" srcId="{7B531CCB-601E-4A80-9800-08BEB128C6C6}" destId="{790A74D7-4493-4E76-BA27-66B7964149B9}" srcOrd="13" destOrd="0" presId="urn:microsoft.com/office/officeart/2005/8/layout/process1"/>
    <dgm:cxn modelId="{ABE307B3-EFA6-4933-B48A-40B5DBA50D99}" type="presParOf" srcId="{790A74D7-4493-4E76-BA27-66B7964149B9}" destId="{DD9661AA-5179-40C9-9BB1-064FCDBEBA1D}" srcOrd="0" destOrd="0" presId="urn:microsoft.com/office/officeart/2005/8/layout/process1"/>
    <dgm:cxn modelId="{2510D5E3-B5D6-4B7A-A636-AEA8AB145F20}" type="presParOf" srcId="{7B531CCB-601E-4A80-9800-08BEB128C6C6}" destId="{660F9A05-682A-4222-956F-37C320C9F8D1}" srcOrd="14" destOrd="0" presId="urn:microsoft.com/office/officeart/2005/8/layout/process1"/>
    <dgm:cxn modelId="{A52A705D-43B4-4BFB-B656-7361FD113E20}" type="presParOf" srcId="{7B531CCB-601E-4A80-9800-08BEB128C6C6}" destId="{F961EE76-1CFE-4F7B-A6AE-8DBC29A3B64F}" srcOrd="15" destOrd="0" presId="urn:microsoft.com/office/officeart/2005/8/layout/process1"/>
    <dgm:cxn modelId="{C4284CBE-3FE4-4FB5-8D83-DB933553CC41}" type="presParOf" srcId="{F961EE76-1CFE-4F7B-A6AE-8DBC29A3B64F}" destId="{D047AC0F-6847-4C5A-AB83-99CFD3BA44CC}" srcOrd="0" destOrd="0" presId="urn:microsoft.com/office/officeart/2005/8/layout/process1"/>
    <dgm:cxn modelId="{5E704065-3218-42DB-BD68-E0C0C6B45FB4}" type="presParOf" srcId="{7B531CCB-601E-4A80-9800-08BEB128C6C6}" destId="{2EF5F67A-51F1-49F9-BE86-B4EC4E2B7C80}" srcOrd="16" destOrd="0" presId="urn:microsoft.com/office/officeart/2005/8/layout/process1"/>
    <dgm:cxn modelId="{7373009E-D561-496F-A1DC-9798B3006BAC}" type="presParOf" srcId="{7B531CCB-601E-4A80-9800-08BEB128C6C6}" destId="{C401C4DF-DD75-4EE3-B1CA-62B2D894C995}" srcOrd="17" destOrd="0" presId="urn:microsoft.com/office/officeart/2005/8/layout/process1"/>
    <dgm:cxn modelId="{8A52203D-9528-4DDF-9E1C-A6DBFD4E2AF5}" type="presParOf" srcId="{C401C4DF-DD75-4EE3-B1CA-62B2D894C995}" destId="{C26A22D6-F3A9-41C0-B723-0474BA339786}" srcOrd="0" destOrd="0" presId="urn:microsoft.com/office/officeart/2005/8/layout/process1"/>
    <dgm:cxn modelId="{8C932F5A-FB75-4C02-AD97-2E3EEC6BD2C9}" type="presParOf" srcId="{7B531CCB-601E-4A80-9800-08BEB128C6C6}" destId="{F37E71DE-884E-4506-85EA-0F0891338247}" srcOrd="18" destOrd="0" presId="urn:microsoft.com/office/officeart/2005/8/layout/process1"/>
    <dgm:cxn modelId="{5C3C2380-B117-4EE9-851B-0C6F539A7654}" type="presParOf" srcId="{7B531CCB-601E-4A80-9800-08BEB128C6C6}" destId="{C569BCDF-1D5C-4FA3-9294-9483F74661E6}" srcOrd="19" destOrd="0" presId="urn:microsoft.com/office/officeart/2005/8/layout/process1"/>
    <dgm:cxn modelId="{E4DC0466-7F3E-40BF-8DB3-477F6A56EF6A}" type="presParOf" srcId="{C569BCDF-1D5C-4FA3-9294-9483F74661E6}" destId="{16A0F02C-ACAF-47A4-91AD-F22B30025F12}" srcOrd="0" destOrd="0" presId="urn:microsoft.com/office/officeart/2005/8/layout/process1"/>
    <dgm:cxn modelId="{5BD8E33E-8192-4418-8924-0A3BB366516E}" type="presParOf" srcId="{7B531CCB-601E-4A80-9800-08BEB128C6C6}" destId="{9D7B8394-AB81-463B-83AF-C2D715800B33}" srcOrd="20" destOrd="0" presId="urn:microsoft.com/office/officeart/2005/8/layout/process1"/>
    <dgm:cxn modelId="{213443E1-09F3-45AA-95D6-B9E7D317B96B}" type="presParOf" srcId="{7B531CCB-601E-4A80-9800-08BEB128C6C6}" destId="{71A3D5DE-4A04-4B43-84CF-889AE9F79FEF}" srcOrd="21" destOrd="0" presId="urn:microsoft.com/office/officeart/2005/8/layout/process1"/>
    <dgm:cxn modelId="{6A6D5252-F9D0-407B-BD17-AB5BCE37E2EF}" type="presParOf" srcId="{71A3D5DE-4A04-4B43-84CF-889AE9F79FEF}" destId="{F7373A8D-3F2E-4110-A049-50B47770029D}" srcOrd="0" destOrd="0" presId="urn:microsoft.com/office/officeart/2005/8/layout/process1"/>
    <dgm:cxn modelId="{967BB819-28F2-4D30-8FA4-818420E53CCB}" type="presParOf" srcId="{7B531CCB-601E-4A80-9800-08BEB128C6C6}" destId="{06147859-40CD-42FB-A693-794F2EBBC601}" srcOrd="2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FD92A4E-1F3D-4CAF-B100-957FB04E15CE}" type="doc">
      <dgm:prSet loTypeId="urn:microsoft.com/office/officeart/2005/8/layout/process1" loCatId="process" qsTypeId="urn:microsoft.com/office/officeart/2005/8/quickstyle/simple2" qsCatId="simple" csTypeId="urn:microsoft.com/office/officeart/2005/8/colors/accent0_3" csCatId="mainScheme" phldr="1"/>
      <dgm:spPr/>
      <dgm:t>
        <a:bodyPr/>
        <a:lstStyle/>
        <a:p>
          <a:endParaRPr lang="en-US"/>
        </a:p>
      </dgm:t>
    </dgm:pt>
    <dgm:pt modelId="{9F481AA5-94F3-4964-8FE7-39E17E1C1897}">
      <dgm:prSet/>
      <dgm:spPr/>
      <dgm:t>
        <a:bodyPr/>
        <a:lstStyle/>
        <a:p>
          <a:r>
            <a:rPr lang="en-US" dirty="0"/>
            <a:t>Welcome</a:t>
          </a:r>
        </a:p>
      </dgm:t>
    </dgm:pt>
    <dgm:pt modelId="{EE744D82-CE1C-4C6A-8FB1-A3ECA506C393}" type="parTrans" cxnId="{15A2FC1D-30D1-47B2-B0B5-7DCE0505C4C5}">
      <dgm:prSet/>
      <dgm:spPr/>
      <dgm:t>
        <a:bodyPr/>
        <a:lstStyle/>
        <a:p>
          <a:endParaRPr lang="en-US"/>
        </a:p>
      </dgm:t>
    </dgm:pt>
    <dgm:pt modelId="{2312E6BA-3F05-404A-8FDB-CF29847C5F71}" type="sibTrans" cxnId="{15A2FC1D-30D1-47B2-B0B5-7DCE0505C4C5}">
      <dgm:prSet/>
      <dgm:spPr/>
      <dgm:t>
        <a:bodyPr/>
        <a:lstStyle/>
        <a:p>
          <a:endParaRPr lang="en-US"/>
        </a:p>
      </dgm:t>
    </dgm:pt>
    <dgm:pt modelId="{20F2A1BE-746E-494E-98CA-F0A0A30DBED7}">
      <dgm:prSet custT="1"/>
      <dgm:spPr/>
      <dgm:t>
        <a:bodyPr/>
        <a:lstStyle/>
        <a:p>
          <a:r>
            <a:rPr lang="en-US" sz="800" dirty="0"/>
            <a:t>Standing Rules/</a:t>
          </a:r>
        </a:p>
        <a:p>
          <a:r>
            <a:rPr lang="en-US" sz="800" dirty="0"/>
            <a:t>Board  Members &amp;  Chairs</a:t>
          </a:r>
        </a:p>
      </dgm:t>
    </dgm:pt>
    <dgm:pt modelId="{FAD941C2-DBD7-4640-A116-E660DD195F41}" type="parTrans" cxnId="{9DC815ED-6E4D-451E-A774-2D3DC64F16AE}">
      <dgm:prSet/>
      <dgm:spPr/>
      <dgm:t>
        <a:bodyPr/>
        <a:lstStyle/>
        <a:p>
          <a:endParaRPr lang="en-US"/>
        </a:p>
      </dgm:t>
    </dgm:pt>
    <dgm:pt modelId="{384BCC69-F8E6-4BD0-A977-601EB5AC6DCB}" type="sibTrans" cxnId="{9DC815ED-6E4D-451E-A774-2D3DC64F16AE}">
      <dgm:prSet/>
      <dgm:spPr/>
      <dgm:t>
        <a:bodyPr/>
        <a:lstStyle/>
        <a:p>
          <a:endParaRPr lang="en-US"/>
        </a:p>
      </dgm:t>
    </dgm:pt>
    <dgm:pt modelId="{9EEA147F-EB97-452A-BCEA-32386D84DA5E}">
      <dgm:prSet custT="1"/>
      <dgm:spPr/>
      <dgm:t>
        <a:bodyPr/>
        <a:lstStyle/>
        <a:p>
          <a:r>
            <a:rPr lang="en-US" sz="800" dirty="0"/>
            <a:t>Treasurer’s Report</a:t>
          </a:r>
        </a:p>
      </dgm:t>
    </dgm:pt>
    <dgm:pt modelId="{DAAF267A-5407-4920-9C5C-0F9F4F45CA29}" type="parTrans" cxnId="{D7E8F00A-F763-4A74-8E4A-60A295F30971}">
      <dgm:prSet/>
      <dgm:spPr/>
      <dgm:t>
        <a:bodyPr/>
        <a:lstStyle/>
        <a:p>
          <a:endParaRPr lang="en-US"/>
        </a:p>
      </dgm:t>
    </dgm:pt>
    <dgm:pt modelId="{FA50F1FD-4C64-41B8-B83F-89267DCD6BE0}" type="sibTrans" cxnId="{D7E8F00A-F763-4A74-8E4A-60A295F30971}">
      <dgm:prSet/>
      <dgm:spPr/>
      <dgm:t>
        <a:bodyPr/>
        <a:lstStyle/>
        <a:p>
          <a:endParaRPr lang="en-US"/>
        </a:p>
      </dgm:t>
    </dgm:pt>
    <dgm:pt modelId="{7A4A0973-15B1-422B-86D9-FAC56138CB72}">
      <dgm:prSet custT="1"/>
      <dgm:spPr/>
      <dgm:t>
        <a:bodyPr/>
        <a:lstStyle/>
        <a:p>
          <a:r>
            <a:rPr lang="en-US" sz="800" dirty="0"/>
            <a:t>Events for 2023/2024 School Year</a:t>
          </a:r>
        </a:p>
      </dgm:t>
    </dgm:pt>
    <dgm:pt modelId="{35E3445A-5136-476D-96AE-C6880BA089CA}" type="parTrans" cxnId="{ADFD4085-9FF6-4BA6-8CF2-DF9B6A1D9485}">
      <dgm:prSet/>
      <dgm:spPr/>
      <dgm:t>
        <a:bodyPr/>
        <a:lstStyle/>
        <a:p>
          <a:endParaRPr lang="en-US"/>
        </a:p>
      </dgm:t>
    </dgm:pt>
    <dgm:pt modelId="{AADA1FE8-9B1A-43E4-B088-ED4B6B94D647}" type="sibTrans" cxnId="{ADFD4085-9FF6-4BA6-8CF2-DF9B6A1D9485}">
      <dgm:prSet/>
      <dgm:spPr/>
      <dgm:t>
        <a:bodyPr/>
        <a:lstStyle/>
        <a:p>
          <a:endParaRPr lang="en-US"/>
        </a:p>
      </dgm:t>
    </dgm:pt>
    <dgm:pt modelId="{E24DBA5A-65E9-4F93-AB25-080C5957F149}">
      <dgm:prSet custT="1"/>
      <dgm:spPr/>
      <dgm:t>
        <a:bodyPr/>
        <a:lstStyle/>
        <a:p>
          <a:r>
            <a:rPr lang="en-US" sz="800" dirty="0"/>
            <a:t>Read-A-Thon</a:t>
          </a:r>
        </a:p>
      </dgm:t>
    </dgm:pt>
    <dgm:pt modelId="{01857802-17F9-4BA6-A532-2803B27EE501}" type="parTrans" cxnId="{BF35980E-CB2A-4BFE-AF4F-20E96A2C2818}">
      <dgm:prSet/>
      <dgm:spPr/>
      <dgm:t>
        <a:bodyPr/>
        <a:lstStyle/>
        <a:p>
          <a:endParaRPr lang="en-US"/>
        </a:p>
      </dgm:t>
    </dgm:pt>
    <dgm:pt modelId="{5AF278F6-5F64-4377-8744-99CFE6B9076B}" type="sibTrans" cxnId="{BF35980E-CB2A-4BFE-AF4F-20E96A2C2818}">
      <dgm:prSet/>
      <dgm:spPr/>
      <dgm:t>
        <a:bodyPr/>
        <a:lstStyle/>
        <a:p>
          <a:endParaRPr lang="en-US"/>
        </a:p>
      </dgm:t>
    </dgm:pt>
    <dgm:pt modelId="{7600A0A8-AAE2-4BB4-B583-02A4936C4D0F}">
      <dgm:prSet custT="1"/>
      <dgm:spPr/>
      <dgm:t>
        <a:bodyPr/>
        <a:lstStyle/>
        <a:p>
          <a:r>
            <a:rPr lang="en-US" sz="1100" dirty="0"/>
            <a:t>Pajama Jam</a:t>
          </a:r>
        </a:p>
      </dgm:t>
    </dgm:pt>
    <dgm:pt modelId="{425B040A-627E-401C-A978-442C096B5468}" type="parTrans" cxnId="{221333C9-5330-493D-AFC5-9C3314A7C78E}">
      <dgm:prSet/>
      <dgm:spPr/>
      <dgm:t>
        <a:bodyPr/>
        <a:lstStyle/>
        <a:p>
          <a:endParaRPr lang="en-US"/>
        </a:p>
      </dgm:t>
    </dgm:pt>
    <dgm:pt modelId="{154A6437-1A88-499B-9DB8-7E8604545EE3}" type="sibTrans" cxnId="{221333C9-5330-493D-AFC5-9C3314A7C78E}">
      <dgm:prSet/>
      <dgm:spPr/>
      <dgm:t>
        <a:bodyPr/>
        <a:lstStyle/>
        <a:p>
          <a:endParaRPr lang="en-US"/>
        </a:p>
      </dgm:t>
    </dgm:pt>
    <dgm:pt modelId="{A4124FD7-8E0D-4350-B12E-98F054D3E68F}">
      <dgm:prSet/>
      <dgm:spPr/>
      <dgm:t>
        <a:bodyPr/>
        <a:lstStyle/>
        <a:p>
          <a:r>
            <a:rPr lang="en-US"/>
            <a:t>Spirit Wear </a:t>
          </a:r>
        </a:p>
      </dgm:t>
    </dgm:pt>
    <dgm:pt modelId="{FB8B0890-073D-4372-98FB-B003C9BBE897}" type="parTrans" cxnId="{199DD4AB-E2C4-47E6-809B-60D62C808F53}">
      <dgm:prSet/>
      <dgm:spPr/>
      <dgm:t>
        <a:bodyPr/>
        <a:lstStyle/>
        <a:p>
          <a:endParaRPr lang="en-US"/>
        </a:p>
      </dgm:t>
    </dgm:pt>
    <dgm:pt modelId="{F5CCC443-31CB-446A-B7AE-35225D431FBD}" type="sibTrans" cxnId="{199DD4AB-E2C4-47E6-809B-60D62C808F53}">
      <dgm:prSet/>
      <dgm:spPr/>
      <dgm:t>
        <a:bodyPr/>
        <a:lstStyle/>
        <a:p>
          <a:endParaRPr lang="en-US"/>
        </a:p>
      </dgm:t>
    </dgm:pt>
    <dgm:pt modelId="{2C1F151B-7BB7-4B9F-A7EE-D92D3C2E7B6F}">
      <dgm:prSet/>
      <dgm:spPr/>
      <dgm:t>
        <a:bodyPr/>
        <a:lstStyle/>
        <a:p>
          <a:r>
            <a:rPr lang="en-US"/>
            <a:t>Fall Book Fair</a:t>
          </a:r>
        </a:p>
      </dgm:t>
    </dgm:pt>
    <dgm:pt modelId="{7FB1C700-C9F5-4181-84C8-4F559CD21397}" type="parTrans" cxnId="{1FB53521-7237-4859-AB53-1F19AE332303}">
      <dgm:prSet/>
      <dgm:spPr/>
      <dgm:t>
        <a:bodyPr/>
        <a:lstStyle/>
        <a:p>
          <a:endParaRPr lang="en-US"/>
        </a:p>
      </dgm:t>
    </dgm:pt>
    <dgm:pt modelId="{A3F7511D-EA29-43AA-B853-721C578B8D1D}" type="sibTrans" cxnId="{1FB53521-7237-4859-AB53-1F19AE332303}">
      <dgm:prSet/>
      <dgm:spPr/>
      <dgm:t>
        <a:bodyPr/>
        <a:lstStyle/>
        <a:p>
          <a:endParaRPr lang="en-US"/>
        </a:p>
      </dgm:t>
    </dgm:pt>
    <dgm:pt modelId="{FD268591-68D6-4751-B0CA-6994F1069D38}">
      <dgm:prSet/>
      <dgm:spPr/>
      <dgm:t>
        <a:bodyPr/>
        <a:lstStyle/>
        <a:p>
          <a:r>
            <a:rPr lang="en-US"/>
            <a:t>STEAM Night</a:t>
          </a:r>
        </a:p>
      </dgm:t>
    </dgm:pt>
    <dgm:pt modelId="{DCA2BBC7-A63B-48F8-BA78-7CD6BC7EDBC1}" type="parTrans" cxnId="{31DD5E7C-535E-474E-9E32-86BE376D42FC}">
      <dgm:prSet/>
      <dgm:spPr/>
      <dgm:t>
        <a:bodyPr/>
        <a:lstStyle/>
        <a:p>
          <a:endParaRPr lang="en-US"/>
        </a:p>
      </dgm:t>
    </dgm:pt>
    <dgm:pt modelId="{43328E7F-1357-4D89-ADD8-D3C76787DCDF}" type="sibTrans" cxnId="{31DD5E7C-535E-474E-9E32-86BE376D42FC}">
      <dgm:prSet/>
      <dgm:spPr/>
      <dgm:t>
        <a:bodyPr/>
        <a:lstStyle/>
        <a:p>
          <a:endParaRPr lang="en-US"/>
        </a:p>
      </dgm:t>
    </dgm:pt>
    <dgm:pt modelId="{198C3066-AEF2-4C69-812A-1998DCCA326F}">
      <dgm:prSet/>
      <dgm:spPr/>
      <dgm:t>
        <a:bodyPr/>
        <a:lstStyle/>
        <a:p>
          <a:r>
            <a:rPr lang="en-US" dirty="0"/>
            <a:t>Popcorn Monday</a:t>
          </a:r>
        </a:p>
      </dgm:t>
    </dgm:pt>
    <dgm:pt modelId="{C356A6DC-4A5E-46BF-81F5-391DB452C04F}" type="parTrans" cxnId="{F783CDF0-A26A-469C-96D2-3EFB9FB70FB3}">
      <dgm:prSet/>
      <dgm:spPr/>
      <dgm:t>
        <a:bodyPr/>
        <a:lstStyle/>
        <a:p>
          <a:endParaRPr lang="en-US"/>
        </a:p>
      </dgm:t>
    </dgm:pt>
    <dgm:pt modelId="{6193C499-BCF2-41EB-93EB-4CE234BFC2BE}" type="sibTrans" cxnId="{F783CDF0-A26A-469C-96D2-3EFB9FB70FB3}">
      <dgm:prSet/>
      <dgm:spPr/>
      <dgm:t>
        <a:bodyPr/>
        <a:lstStyle/>
        <a:p>
          <a:endParaRPr lang="en-US"/>
        </a:p>
      </dgm:t>
    </dgm:pt>
    <dgm:pt modelId="{250373F7-3946-45F6-A46C-D5C208561381}">
      <dgm:prSet/>
      <dgm:spPr/>
      <dgm:t>
        <a:bodyPr/>
        <a:lstStyle/>
        <a:p>
          <a:r>
            <a:rPr lang="en-US"/>
            <a:t>Passive Ways to Financially Support</a:t>
          </a:r>
        </a:p>
      </dgm:t>
    </dgm:pt>
    <dgm:pt modelId="{65732E37-9378-4BAB-9E0C-948E2D0A7C49}" type="parTrans" cxnId="{D6617B75-EA83-4292-B51F-98F562E927A2}">
      <dgm:prSet/>
      <dgm:spPr/>
      <dgm:t>
        <a:bodyPr/>
        <a:lstStyle/>
        <a:p>
          <a:endParaRPr lang="en-US"/>
        </a:p>
      </dgm:t>
    </dgm:pt>
    <dgm:pt modelId="{D1B56459-163B-4039-B585-C61DAC7716F8}" type="sibTrans" cxnId="{D6617B75-EA83-4292-B51F-98F562E927A2}">
      <dgm:prSet/>
      <dgm:spPr/>
      <dgm:t>
        <a:bodyPr/>
        <a:lstStyle/>
        <a:p>
          <a:endParaRPr lang="en-US"/>
        </a:p>
      </dgm:t>
    </dgm:pt>
    <dgm:pt modelId="{4D116A65-B345-42ED-9705-8195E091702E}">
      <dgm:prSet/>
      <dgm:spPr/>
      <dgm:t>
        <a:bodyPr/>
        <a:lstStyle/>
        <a:p>
          <a:r>
            <a:rPr lang="en-US"/>
            <a:t>Ways to be Involved</a:t>
          </a:r>
        </a:p>
      </dgm:t>
    </dgm:pt>
    <dgm:pt modelId="{08A92E55-C1F4-47F1-9D27-2CF67FAB2478}" type="parTrans" cxnId="{DDF595A2-226A-47C4-A6BD-33D50CCE5A3F}">
      <dgm:prSet/>
      <dgm:spPr/>
      <dgm:t>
        <a:bodyPr/>
        <a:lstStyle/>
        <a:p>
          <a:endParaRPr lang="en-US"/>
        </a:p>
      </dgm:t>
    </dgm:pt>
    <dgm:pt modelId="{C79F785C-A7EB-4A0E-90BC-43A3EFA287EE}" type="sibTrans" cxnId="{DDF595A2-226A-47C4-A6BD-33D50CCE5A3F}">
      <dgm:prSet/>
      <dgm:spPr/>
      <dgm:t>
        <a:bodyPr/>
        <a:lstStyle/>
        <a:p>
          <a:endParaRPr lang="en-US"/>
        </a:p>
      </dgm:t>
    </dgm:pt>
    <dgm:pt modelId="{7B531CCB-601E-4A80-9800-08BEB128C6C6}" type="pres">
      <dgm:prSet presAssocID="{BFD92A4E-1F3D-4CAF-B100-957FB04E15CE}" presName="Name0" presStyleCnt="0">
        <dgm:presLayoutVars>
          <dgm:dir/>
          <dgm:resizeHandles val="exact"/>
        </dgm:presLayoutVars>
      </dgm:prSet>
      <dgm:spPr/>
    </dgm:pt>
    <dgm:pt modelId="{3C6A6A28-550D-4443-9D91-F0DAEDA9D024}" type="pres">
      <dgm:prSet presAssocID="{9F481AA5-94F3-4964-8FE7-39E17E1C1897}" presName="node" presStyleLbl="node1" presStyleIdx="0" presStyleCnt="12" custScaleY="89589">
        <dgm:presLayoutVars>
          <dgm:bulletEnabled val="1"/>
        </dgm:presLayoutVars>
      </dgm:prSet>
      <dgm:spPr/>
    </dgm:pt>
    <dgm:pt modelId="{2A6FCB31-2156-496D-B90B-2B1AE9370204}" type="pres">
      <dgm:prSet presAssocID="{2312E6BA-3F05-404A-8FDB-CF29847C5F71}" presName="sibTrans" presStyleLbl="sibTrans2D1" presStyleIdx="0" presStyleCnt="11"/>
      <dgm:spPr/>
    </dgm:pt>
    <dgm:pt modelId="{9ADB23C6-CD99-4E63-A580-7EFE03B31FDD}" type="pres">
      <dgm:prSet presAssocID="{2312E6BA-3F05-404A-8FDB-CF29847C5F71}" presName="connectorText" presStyleLbl="sibTrans2D1" presStyleIdx="0" presStyleCnt="11"/>
      <dgm:spPr/>
    </dgm:pt>
    <dgm:pt modelId="{ABC2C4DD-6428-4CC1-920D-725A699F57A1}" type="pres">
      <dgm:prSet presAssocID="{20F2A1BE-746E-494E-98CA-F0A0A30DBED7}" presName="node" presStyleLbl="node1" presStyleIdx="1" presStyleCnt="12" custScaleX="97014" custScaleY="97222">
        <dgm:presLayoutVars>
          <dgm:bulletEnabled val="1"/>
        </dgm:presLayoutVars>
      </dgm:prSet>
      <dgm:spPr/>
    </dgm:pt>
    <dgm:pt modelId="{15C84B96-EAB5-47B4-9E9E-4BEDDCFAF49B}" type="pres">
      <dgm:prSet presAssocID="{384BCC69-F8E6-4BD0-A977-601EB5AC6DCB}" presName="sibTrans" presStyleLbl="sibTrans2D1" presStyleIdx="1" presStyleCnt="11"/>
      <dgm:spPr/>
    </dgm:pt>
    <dgm:pt modelId="{158D08E9-8151-45CF-B12D-F7D1B96D67C4}" type="pres">
      <dgm:prSet presAssocID="{384BCC69-F8E6-4BD0-A977-601EB5AC6DCB}" presName="connectorText" presStyleLbl="sibTrans2D1" presStyleIdx="1" presStyleCnt="11"/>
      <dgm:spPr/>
    </dgm:pt>
    <dgm:pt modelId="{977CDBC9-4B90-47CB-8FDB-7C3364248F1C}" type="pres">
      <dgm:prSet presAssocID="{9EEA147F-EB97-452A-BCEA-32386D84DA5E}" presName="node" presStyleLbl="node1" presStyleIdx="2" presStyleCnt="12" custScaleX="99809" custScaleY="102335">
        <dgm:presLayoutVars>
          <dgm:bulletEnabled val="1"/>
        </dgm:presLayoutVars>
      </dgm:prSet>
      <dgm:spPr/>
    </dgm:pt>
    <dgm:pt modelId="{D2FA647F-4A35-4C4B-81D3-D3DAC1EBC059}" type="pres">
      <dgm:prSet presAssocID="{FA50F1FD-4C64-41B8-B83F-89267DCD6BE0}" presName="sibTrans" presStyleLbl="sibTrans2D1" presStyleIdx="2" presStyleCnt="11"/>
      <dgm:spPr/>
    </dgm:pt>
    <dgm:pt modelId="{3B3CC811-72D6-49AA-A416-74F6B1A082DB}" type="pres">
      <dgm:prSet presAssocID="{FA50F1FD-4C64-41B8-B83F-89267DCD6BE0}" presName="connectorText" presStyleLbl="sibTrans2D1" presStyleIdx="2" presStyleCnt="11"/>
      <dgm:spPr/>
    </dgm:pt>
    <dgm:pt modelId="{233E3449-89B2-4FBB-B777-9557FD8E872D}" type="pres">
      <dgm:prSet presAssocID="{7A4A0973-15B1-422B-86D9-FAC56138CB72}" presName="node" presStyleLbl="node1" presStyleIdx="3" presStyleCnt="12" custScaleX="96630" custScaleY="114436">
        <dgm:presLayoutVars>
          <dgm:bulletEnabled val="1"/>
        </dgm:presLayoutVars>
      </dgm:prSet>
      <dgm:spPr/>
    </dgm:pt>
    <dgm:pt modelId="{2CD88E49-DFAD-42D4-BA91-F687E5D77038}" type="pres">
      <dgm:prSet presAssocID="{AADA1FE8-9B1A-43E4-B088-ED4B6B94D647}" presName="sibTrans" presStyleLbl="sibTrans2D1" presStyleIdx="3" presStyleCnt="11"/>
      <dgm:spPr/>
    </dgm:pt>
    <dgm:pt modelId="{B4705A35-6B70-4D8B-A01E-D3FE8D33506E}" type="pres">
      <dgm:prSet presAssocID="{AADA1FE8-9B1A-43E4-B088-ED4B6B94D647}" presName="connectorText" presStyleLbl="sibTrans2D1" presStyleIdx="3" presStyleCnt="11"/>
      <dgm:spPr/>
    </dgm:pt>
    <dgm:pt modelId="{4CAE0234-B54D-448E-8217-BC35EA318EB8}" type="pres">
      <dgm:prSet presAssocID="{E24DBA5A-65E9-4F93-AB25-080C5957F149}" presName="node" presStyleLbl="node1" presStyleIdx="4" presStyleCnt="12" custScaleX="96532" custScaleY="103635">
        <dgm:presLayoutVars>
          <dgm:bulletEnabled val="1"/>
        </dgm:presLayoutVars>
      </dgm:prSet>
      <dgm:spPr/>
    </dgm:pt>
    <dgm:pt modelId="{8474F59E-8F26-432E-BF95-BD877D4371D7}" type="pres">
      <dgm:prSet presAssocID="{5AF278F6-5F64-4377-8744-99CFE6B9076B}" presName="sibTrans" presStyleLbl="sibTrans2D1" presStyleIdx="4" presStyleCnt="11"/>
      <dgm:spPr/>
    </dgm:pt>
    <dgm:pt modelId="{72305400-6889-4A9D-907A-473695FE9EA8}" type="pres">
      <dgm:prSet presAssocID="{5AF278F6-5F64-4377-8744-99CFE6B9076B}" presName="connectorText" presStyleLbl="sibTrans2D1" presStyleIdx="4" presStyleCnt="11"/>
      <dgm:spPr/>
    </dgm:pt>
    <dgm:pt modelId="{A5FEB431-8C96-4FEF-B45E-91703140A2C2}" type="pres">
      <dgm:prSet presAssocID="{7600A0A8-AAE2-4BB4-B583-02A4936C4D0F}" presName="node" presStyleLbl="node1" presStyleIdx="5" presStyleCnt="12" custScaleX="141282" custScaleY="169827">
        <dgm:presLayoutVars>
          <dgm:bulletEnabled val="1"/>
        </dgm:presLayoutVars>
      </dgm:prSet>
      <dgm:spPr/>
    </dgm:pt>
    <dgm:pt modelId="{68465332-5BA6-4DF2-949A-B215D253ED11}" type="pres">
      <dgm:prSet presAssocID="{154A6437-1A88-499B-9DB8-7E8604545EE3}" presName="sibTrans" presStyleLbl="sibTrans2D1" presStyleIdx="5" presStyleCnt="11"/>
      <dgm:spPr/>
    </dgm:pt>
    <dgm:pt modelId="{A36AE787-0232-4D96-B858-B1EDDC2C7760}" type="pres">
      <dgm:prSet presAssocID="{154A6437-1A88-499B-9DB8-7E8604545EE3}" presName="connectorText" presStyleLbl="sibTrans2D1" presStyleIdx="5" presStyleCnt="11"/>
      <dgm:spPr/>
    </dgm:pt>
    <dgm:pt modelId="{95B11470-3B04-495B-9DE0-F180C38CF565}" type="pres">
      <dgm:prSet presAssocID="{A4124FD7-8E0D-4350-B12E-98F054D3E68F}" presName="node" presStyleLbl="node1" presStyleIdx="6" presStyleCnt="12">
        <dgm:presLayoutVars>
          <dgm:bulletEnabled val="1"/>
        </dgm:presLayoutVars>
      </dgm:prSet>
      <dgm:spPr/>
    </dgm:pt>
    <dgm:pt modelId="{790A74D7-4493-4E76-BA27-66B7964149B9}" type="pres">
      <dgm:prSet presAssocID="{F5CCC443-31CB-446A-B7AE-35225D431FBD}" presName="sibTrans" presStyleLbl="sibTrans2D1" presStyleIdx="6" presStyleCnt="11"/>
      <dgm:spPr/>
    </dgm:pt>
    <dgm:pt modelId="{DD9661AA-5179-40C9-9BB1-064FCDBEBA1D}" type="pres">
      <dgm:prSet presAssocID="{F5CCC443-31CB-446A-B7AE-35225D431FBD}" presName="connectorText" presStyleLbl="sibTrans2D1" presStyleIdx="6" presStyleCnt="11"/>
      <dgm:spPr/>
    </dgm:pt>
    <dgm:pt modelId="{660F9A05-682A-4222-956F-37C320C9F8D1}" type="pres">
      <dgm:prSet presAssocID="{2C1F151B-7BB7-4B9F-A7EE-D92D3C2E7B6F}" presName="node" presStyleLbl="node1" presStyleIdx="7" presStyleCnt="12">
        <dgm:presLayoutVars>
          <dgm:bulletEnabled val="1"/>
        </dgm:presLayoutVars>
      </dgm:prSet>
      <dgm:spPr/>
    </dgm:pt>
    <dgm:pt modelId="{F961EE76-1CFE-4F7B-A6AE-8DBC29A3B64F}" type="pres">
      <dgm:prSet presAssocID="{A3F7511D-EA29-43AA-B853-721C578B8D1D}" presName="sibTrans" presStyleLbl="sibTrans2D1" presStyleIdx="7" presStyleCnt="11"/>
      <dgm:spPr/>
    </dgm:pt>
    <dgm:pt modelId="{D047AC0F-6847-4C5A-AB83-99CFD3BA44CC}" type="pres">
      <dgm:prSet presAssocID="{A3F7511D-EA29-43AA-B853-721C578B8D1D}" presName="connectorText" presStyleLbl="sibTrans2D1" presStyleIdx="7" presStyleCnt="11"/>
      <dgm:spPr/>
    </dgm:pt>
    <dgm:pt modelId="{2EF5F67A-51F1-49F9-BE86-B4EC4E2B7C80}" type="pres">
      <dgm:prSet presAssocID="{FD268591-68D6-4751-B0CA-6994F1069D38}" presName="node" presStyleLbl="node1" presStyleIdx="8" presStyleCnt="12">
        <dgm:presLayoutVars>
          <dgm:bulletEnabled val="1"/>
        </dgm:presLayoutVars>
      </dgm:prSet>
      <dgm:spPr/>
    </dgm:pt>
    <dgm:pt modelId="{C401C4DF-DD75-4EE3-B1CA-62B2D894C995}" type="pres">
      <dgm:prSet presAssocID="{43328E7F-1357-4D89-ADD8-D3C76787DCDF}" presName="sibTrans" presStyleLbl="sibTrans2D1" presStyleIdx="8" presStyleCnt="11"/>
      <dgm:spPr/>
    </dgm:pt>
    <dgm:pt modelId="{C26A22D6-F3A9-41C0-B723-0474BA339786}" type="pres">
      <dgm:prSet presAssocID="{43328E7F-1357-4D89-ADD8-D3C76787DCDF}" presName="connectorText" presStyleLbl="sibTrans2D1" presStyleIdx="8" presStyleCnt="11"/>
      <dgm:spPr/>
    </dgm:pt>
    <dgm:pt modelId="{F37E71DE-884E-4506-85EA-0F0891338247}" type="pres">
      <dgm:prSet presAssocID="{198C3066-AEF2-4C69-812A-1998DCCA326F}" presName="node" presStyleLbl="node1" presStyleIdx="9" presStyleCnt="12">
        <dgm:presLayoutVars>
          <dgm:bulletEnabled val="1"/>
        </dgm:presLayoutVars>
      </dgm:prSet>
      <dgm:spPr/>
    </dgm:pt>
    <dgm:pt modelId="{C569BCDF-1D5C-4FA3-9294-9483F74661E6}" type="pres">
      <dgm:prSet presAssocID="{6193C499-BCF2-41EB-93EB-4CE234BFC2BE}" presName="sibTrans" presStyleLbl="sibTrans2D1" presStyleIdx="9" presStyleCnt="11"/>
      <dgm:spPr/>
    </dgm:pt>
    <dgm:pt modelId="{16A0F02C-ACAF-47A4-91AD-F22B30025F12}" type="pres">
      <dgm:prSet presAssocID="{6193C499-BCF2-41EB-93EB-4CE234BFC2BE}" presName="connectorText" presStyleLbl="sibTrans2D1" presStyleIdx="9" presStyleCnt="11"/>
      <dgm:spPr/>
    </dgm:pt>
    <dgm:pt modelId="{9D7B8394-AB81-463B-83AF-C2D715800B33}" type="pres">
      <dgm:prSet presAssocID="{250373F7-3946-45F6-A46C-D5C208561381}" presName="node" presStyleLbl="node1" presStyleIdx="10" presStyleCnt="12">
        <dgm:presLayoutVars>
          <dgm:bulletEnabled val="1"/>
        </dgm:presLayoutVars>
      </dgm:prSet>
      <dgm:spPr/>
    </dgm:pt>
    <dgm:pt modelId="{71A3D5DE-4A04-4B43-84CF-889AE9F79FEF}" type="pres">
      <dgm:prSet presAssocID="{D1B56459-163B-4039-B585-C61DAC7716F8}" presName="sibTrans" presStyleLbl="sibTrans2D1" presStyleIdx="10" presStyleCnt="11"/>
      <dgm:spPr/>
    </dgm:pt>
    <dgm:pt modelId="{F7373A8D-3F2E-4110-A049-50B47770029D}" type="pres">
      <dgm:prSet presAssocID="{D1B56459-163B-4039-B585-C61DAC7716F8}" presName="connectorText" presStyleLbl="sibTrans2D1" presStyleIdx="10" presStyleCnt="11"/>
      <dgm:spPr/>
    </dgm:pt>
    <dgm:pt modelId="{06147859-40CD-42FB-A693-794F2EBBC601}" type="pres">
      <dgm:prSet presAssocID="{4D116A65-B345-42ED-9705-8195E091702E}" presName="node" presStyleLbl="node1" presStyleIdx="11" presStyleCnt="12">
        <dgm:presLayoutVars>
          <dgm:bulletEnabled val="1"/>
        </dgm:presLayoutVars>
      </dgm:prSet>
      <dgm:spPr/>
    </dgm:pt>
  </dgm:ptLst>
  <dgm:cxnLst>
    <dgm:cxn modelId="{991F4803-E434-4667-B1CA-47BB8FFF561F}" type="presOf" srcId="{154A6437-1A88-499B-9DB8-7E8604545EE3}" destId="{A36AE787-0232-4D96-B858-B1EDDC2C7760}" srcOrd="1" destOrd="0" presId="urn:microsoft.com/office/officeart/2005/8/layout/process1"/>
    <dgm:cxn modelId="{B0AF6A06-3961-4B96-8106-EDCFA2852A2B}" type="presOf" srcId="{A4124FD7-8E0D-4350-B12E-98F054D3E68F}" destId="{95B11470-3B04-495B-9DE0-F180C38CF565}" srcOrd="0" destOrd="0" presId="urn:microsoft.com/office/officeart/2005/8/layout/process1"/>
    <dgm:cxn modelId="{D7E8F00A-F763-4A74-8E4A-60A295F30971}" srcId="{BFD92A4E-1F3D-4CAF-B100-957FB04E15CE}" destId="{9EEA147F-EB97-452A-BCEA-32386D84DA5E}" srcOrd="2" destOrd="0" parTransId="{DAAF267A-5407-4920-9C5C-0F9F4F45CA29}" sibTransId="{FA50F1FD-4C64-41B8-B83F-89267DCD6BE0}"/>
    <dgm:cxn modelId="{B159290D-DBEB-4D06-AFBA-39646D1A84FB}" type="presOf" srcId="{F5CCC443-31CB-446A-B7AE-35225D431FBD}" destId="{DD9661AA-5179-40C9-9BB1-064FCDBEBA1D}" srcOrd="1" destOrd="0" presId="urn:microsoft.com/office/officeart/2005/8/layout/process1"/>
    <dgm:cxn modelId="{BF35980E-CB2A-4BFE-AF4F-20E96A2C2818}" srcId="{BFD92A4E-1F3D-4CAF-B100-957FB04E15CE}" destId="{E24DBA5A-65E9-4F93-AB25-080C5957F149}" srcOrd="4" destOrd="0" parTransId="{01857802-17F9-4BA6-A532-2803B27EE501}" sibTransId="{5AF278F6-5F64-4377-8744-99CFE6B9076B}"/>
    <dgm:cxn modelId="{2C900F13-9AEE-46F3-93A9-A00776055F03}" type="presOf" srcId="{198C3066-AEF2-4C69-812A-1998DCCA326F}" destId="{F37E71DE-884E-4506-85EA-0F0891338247}" srcOrd="0" destOrd="0" presId="urn:microsoft.com/office/officeart/2005/8/layout/process1"/>
    <dgm:cxn modelId="{051FD915-81ED-440D-AE6E-0FF1C16F8467}" type="presOf" srcId="{FA50F1FD-4C64-41B8-B83F-89267DCD6BE0}" destId="{D2FA647F-4A35-4C4B-81D3-D3DAC1EBC059}" srcOrd="0" destOrd="0" presId="urn:microsoft.com/office/officeart/2005/8/layout/process1"/>
    <dgm:cxn modelId="{58F06316-FA48-44B3-BB79-E6036DE59EBE}" type="presOf" srcId="{43328E7F-1357-4D89-ADD8-D3C76787DCDF}" destId="{C401C4DF-DD75-4EE3-B1CA-62B2D894C995}" srcOrd="0" destOrd="0" presId="urn:microsoft.com/office/officeart/2005/8/layout/process1"/>
    <dgm:cxn modelId="{4A54F717-EEE1-4ACC-AE0D-B06A7438104E}" type="presOf" srcId="{4D116A65-B345-42ED-9705-8195E091702E}" destId="{06147859-40CD-42FB-A693-794F2EBBC601}" srcOrd="0" destOrd="0" presId="urn:microsoft.com/office/officeart/2005/8/layout/process1"/>
    <dgm:cxn modelId="{15A2FC1D-30D1-47B2-B0B5-7DCE0505C4C5}" srcId="{BFD92A4E-1F3D-4CAF-B100-957FB04E15CE}" destId="{9F481AA5-94F3-4964-8FE7-39E17E1C1897}" srcOrd="0" destOrd="0" parTransId="{EE744D82-CE1C-4C6A-8FB1-A3ECA506C393}" sibTransId="{2312E6BA-3F05-404A-8FDB-CF29847C5F71}"/>
    <dgm:cxn modelId="{1FB53521-7237-4859-AB53-1F19AE332303}" srcId="{BFD92A4E-1F3D-4CAF-B100-957FB04E15CE}" destId="{2C1F151B-7BB7-4B9F-A7EE-D92D3C2E7B6F}" srcOrd="7" destOrd="0" parTransId="{7FB1C700-C9F5-4181-84C8-4F559CD21397}" sibTransId="{A3F7511D-EA29-43AA-B853-721C578B8D1D}"/>
    <dgm:cxn modelId="{A5C3362A-0FA0-471E-BB70-5456B7BF81C9}" type="presOf" srcId="{E24DBA5A-65E9-4F93-AB25-080C5957F149}" destId="{4CAE0234-B54D-448E-8217-BC35EA318EB8}" srcOrd="0" destOrd="0" presId="urn:microsoft.com/office/officeart/2005/8/layout/process1"/>
    <dgm:cxn modelId="{F15C3A3A-7C2F-41AF-8866-FFE1ED1B82B5}" type="presOf" srcId="{9F481AA5-94F3-4964-8FE7-39E17E1C1897}" destId="{3C6A6A28-550D-4443-9D91-F0DAEDA9D024}" srcOrd="0" destOrd="0" presId="urn:microsoft.com/office/officeart/2005/8/layout/process1"/>
    <dgm:cxn modelId="{B8BEE03D-EE55-4D05-960D-C65BDD9C8434}" type="presOf" srcId="{FD268591-68D6-4751-B0CA-6994F1069D38}" destId="{2EF5F67A-51F1-49F9-BE86-B4EC4E2B7C80}" srcOrd="0" destOrd="0" presId="urn:microsoft.com/office/officeart/2005/8/layout/process1"/>
    <dgm:cxn modelId="{1F49573E-0928-479B-88D8-ADCF600940B5}" type="presOf" srcId="{FA50F1FD-4C64-41B8-B83F-89267DCD6BE0}" destId="{3B3CC811-72D6-49AA-A416-74F6B1A082DB}" srcOrd="1" destOrd="0" presId="urn:microsoft.com/office/officeart/2005/8/layout/process1"/>
    <dgm:cxn modelId="{D9689F4E-86EE-4193-82C7-8513394E4B80}" type="presOf" srcId="{AADA1FE8-9B1A-43E4-B088-ED4B6B94D647}" destId="{2CD88E49-DFAD-42D4-BA91-F687E5D77038}" srcOrd="0" destOrd="0" presId="urn:microsoft.com/office/officeart/2005/8/layout/process1"/>
    <dgm:cxn modelId="{F1710D59-BDEF-4321-BB62-973CA0B5F43A}" type="presOf" srcId="{2312E6BA-3F05-404A-8FDB-CF29847C5F71}" destId="{2A6FCB31-2156-496D-B90B-2B1AE9370204}" srcOrd="0" destOrd="0" presId="urn:microsoft.com/office/officeart/2005/8/layout/process1"/>
    <dgm:cxn modelId="{ADAB3C5D-725D-407D-BA55-65F4C69F0FE2}" type="presOf" srcId="{154A6437-1A88-499B-9DB8-7E8604545EE3}" destId="{68465332-5BA6-4DF2-949A-B215D253ED11}" srcOrd="0" destOrd="0" presId="urn:microsoft.com/office/officeart/2005/8/layout/process1"/>
    <dgm:cxn modelId="{9496915E-A780-4508-B473-79F4266AA063}" type="presOf" srcId="{F5CCC443-31CB-446A-B7AE-35225D431FBD}" destId="{790A74D7-4493-4E76-BA27-66B7964149B9}" srcOrd="0" destOrd="0" presId="urn:microsoft.com/office/officeart/2005/8/layout/process1"/>
    <dgm:cxn modelId="{26B4BE63-985D-4733-A45A-0964AE4A3156}" type="presOf" srcId="{6193C499-BCF2-41EB-93EB-4CE234BFC2BE}" destId="{16A0F02C-ACAF-47A4-91AD-F22B30025F12}" srcOrd="1" destOrd="0" presId="urn:microsoft.com/office/officeart/2005/8/layout/process1"/>
    <dgm:cxn modelId="{6A4DA365-A1E6-4CD7-A748-C81CF6A95E75}" type="presOf" srcId="{6193C499-BCF2-41EB-93EB-4CE234BFC2BE}" destId="{C569BCDF-1D5C-4FA3-9294-9483F74661E6}" srcOrd="0" destOrd="0" presId="urn:microsoft.com/office/officeart/2005/8/layout/process1"/>
    <dgm:cxn modelId="{2ECA5367-EEF8-412A-8064-860D2950B169}" type="presOf" srcId="{BFD92A4E-1F3D-4CAF-B100-957FB04E15CE}" destId="{7B531CCB-601E-4A80-9800-08BEB128C6C6}" srcOrd="0" destOrd="0" presId="urn:microsoft.com/office/officeart/2005/8/layout/process1"/>
    <dgm:cxn modelId="{D6617B75-EA83-4292-B51F-98F562E927A2}" srcId="{BFD92A4E-1F3D-4CAF-B100-957FB04E15CE}" destId="{250373F7-3946-45F6-A46C-D5C208561381}" srcOrd="10" destOrd="0" parTransId="{65732E37-9378-4BAB-9E0C-948E2D0A7C49}" sibTransId="{D1B56459-163B-4039-B585-C61DAC7716F8}"/>
    <dgm:cxn modelId="{31DD5E7C-535E-474E-9E32-86BE376D42FC}" srcId="{BFD92A4E-1F3D-4CAF-B100-957FB04E15CE}" destId="{FD268591-68D6-4751-B0CA-6994F1069D38}" srcOrd="8" destOrd="0" parTransId="{DCA2BBC7-A63B-48F8-BA78-7CD6BC7EDBC1}" sibTransId="{43328E7F-1357-4D89-ADD8-D3C76787DCDF}"/>
    <dgm:cxn modelId="{4CA60D7E-ECA4-4A5E-98AB-52EB6DF04A84}" type="presOf" srcId="{384BCC69-F8E6-4BD0-A977-601EB5AC6DCB}" destId="{15C84B96-EAB5-47B4-9E9E-4BEDDCFAF49B}" srcOrd="0" destOrd="0" presId="urn:microsoft.com/office/officeart/2005/8/layout/process1"/>
    <dgm:cxn modelId="{5535B77E-3D7B-4D8F-8E26-6F5AEA9A84B4}" type="presOf" srcId="{7600A0A8-AAE2-4BB4-B583-02A4936C4D0F}" destId="{A5FEB431-8C96-4FEF-B45E-91703140A2C2}" srcOrd="0" destOrd="0" presId="urn:microsoft.com/office/officeart/2005/8/layout/process1"/>
    <dgm:cxn modelId="{ADFD4085-9FF6-4BA6-8CF2-DF9B6A1D9485}" srcId="{BFD92A4E-1F3D-4CAF-B100-957FB04E15CE}" destId="{7A4A0973-15B1-422B-86D9-FAC56138CB72}" srcOrd="3" destOrd="0" parTransId="{35E3445A-5136-476D-96AE-C6880BA089CA}" sibTransId="{AADA1FE8-9B1A-43E4-B088-ED4B6B94D647}"/>
    <dgm:cxn modelId="{EE9D198E-66C6-4724-AE6F-29CA6E47A216}" type="presOf" srcId="{250373F7-3946-45F6-A46C-D5C208561381}" destId="{9D7B8394-AB81-463B-83AF-C2D715800B33}" srcOrd="0" destOrd="0" presId="urn:microsoft.com/office/officeart/2005/8/layout/process1"/>
    <dgm:cxn modelId="{AF436896-35BB-4126-A617-D63CB02C4819}" type="presOf" srcId="{384BCC69-F8E6-4BD0-A977-601EB5AC6DCB}" destId="{158D08E9-8151-45CF-B12D-F7D1B96D67C4}" srcOrd="1" destOrd="0" presId="urn:microsoft.com/office/officeart/2005/8/layout/process1"/>
    <dgm:cxn modelId="{5DF37B96-1434-4DF2-9EF5-4C9EB9D488F8}" type="presOf" srcId="{A3F7511D-EA29-43AA-B853-721C578B8D1D}" destId="{F961EE76-1CFE-4F7B-A6AE-8DBC29A3B64F}" srcOrd="0" destOrd="0" presId="urn:microsoft.com/office/officeart/2005/8/layout/process1"/>
    <dgm:cxn modelId="{7C2EF49D-1AA8-40D3-AB4E-158F94F5C8FA}" type="presOf" srcId="{D1B56459-163B-4039-B585-C61DAC7716F8}" destId="{71A3D5DE-4A04-4B43-84CF-889AE9F79FEF}" srcOrd="0" destOrd="0" presId="urn:microsoft.com/office/officeart/2005/8/layout/process1"/>
    <dgm:cxn modelId="{DDF595A2-226A-47C4-A6BD-33D50CCE5A3F}" srcId="{BFD92A4E-1F3D-4CAF-B100-957FB04E15CE}" destId="{4D116A65-B345-42ED-9705-8195E091702E}" srcOrd="11" destOrd="0" parTransId="{08A92E55-C1F4-47F1-9D27-2CF67FAB2478}" sibTransId="{C79F785C-A7EB-4A0E-90BC-43A3EFA287EE}"/>
    <dgm:cxn modelId="{F803E9A8-8A9C-44E1-A237-53DC640D2532}" type="presOf" srcId="{9EEA147F-EB97-452A-BCEA-32386D84DA5E}" destId="{977CDBC9-4B90-47CB-8FDB-7C3364248F1C}" srcOrd="0" destOrd="0" presId="urn:microsoft.com/office/officeart/2005/8/layout/process1"/>
    <dgm:cxn modelId="{199DD4AB-E2C4-47E6-809B-60D62C808F53}" srcId="{BFD92A4E-1F3D-4CAF-B100-957FB04E15CE}" destId="{A4124FD7-8E0D-4350-B12E-98F054D3E68F}" srcOrd="6" destOrd="0" parTransId="{FB8B0890-073D-4372-98FB-B003C9BBE897}" sibTransId="{F5CCC443-31CB-446A-B7AE-35225D431FBD}"/>
    <dgm:cxn modelId="{BB241BAE-5995-432D-89FD-1526EFF5ADC2}" type="presOf" srcId="{5AF278F6-5F64-4377-8744-99CFE6B9076B}" destId="{72305400-6889-4A9D-907A-473695FE9EA8}" srcOrd="1" destOrd="0" presId="urn:microsoft.com/office/officeart/2005/8/layout/process1"/>
    <dgm:cxn modelId="{DBE93FBC-00E3-478E-AD54-59E358389050}" type="presOf" srcId="{A3F7511D-EA29-43AA-B853-721C578B8D1D}" destId="{D047AC0F-6847-4C5A-AB83-99CFD3BA44CC}" srcOrd="1" destOrd="0" presId="urn:microsoft.com/office/officeart/2005/8/layout/process1"/>
    <dgm:cxn modelId="{A449DEC3-9D10-46A2-B63C-2D0C054B2DF7}" type="presOf" srcId="{20F2A1BE-746E-494E-98CA-F0A0A30DBED7}" destId="{ABC2C4DD-6428-4CC1-920D-725A699F57A1}" srcOrd="0" destOrd="0" presId="urn:microsoft.com/office/officeart/2005/8/layout/process1"/>
    <dgm:cxn modelId="{221333C9-5330-493D-AFC5-9C3314A7C78E}" srcId="{BFD92A4E-1F3D-4CAF-B100-957FB04E15CE}" destId="{7600A0A8-AAE2-4BB4-B583-02A4936C4D0F}" srcOrd="5" destOrd="0" parTransId="{425B040A-627E-401C-A978-442C096B5468}" sibTransId="{154A6437-1A88-499B-9DB8-7E8604545EE3}"/>
    <dgm:cxn modelId="{FEB34FCC-3CB4-45BF-BE59-258182406F44}" type="presOf" srcId="{5AF278F6-5F64-4377-8744-99CFE6B9076B}" destId="{8474F59E-8F26-432E-BF95-BD877D4371D7}" srcOrd="0" destOrd="0" presId="urn:microsoft.com/office/officeart/2005/8/layout/process1"/>
    <dgm:cxn modelId="{1CDC18CE-C10C-45FB-B7B5-13863AE66353}" type="presOf" srcId="{43328E7F-1357-4D89-ADD8-D3C76787DCDF}" destId="{C26A22D6-F3A9-41C0-B723-0474BA339786}" srcOrd="1" destOrd="0" presId="urn:microsoft.com/office/officeart/2005/8/layout/process1"/>
    <dgm:cxn modelId="{41436FDD-BD03-4FD7-A720-1828EC6A8144}" type="presOf" srcId="{2C1F151B-7BB7-4B9F-A7EE-D92D3C2E7B6F}" destId="{660F9A05-682A-4222-956F-37C320C9F8D1}" srcOrd="0" destOrd="0" presId="urn:microsoft.com/office/officeart/2005/8/layout/process1"/>
    <dgm:cxn modelId="{93A9A4E2-D91E-4C7F-90BE-7A861D29B48F}" type="presOf" srcId="{AADA1FE8-9B1A-43E4-B088-ED4B6B94D647}" destId="{B4705A35-6B70-4D8B-A01E-D3FE8D33506E}" srcOrd="1" destOrd="0" presId="urn:microsoft.com/office/officeart/2005/8/layout/process1"/>
    <dgm:cxn modelId="{9DC815ED-6E4D-451E-A774-2D3DC64F16AE}" srcId="{BFD92A4E-1F3D-4CAF-B100-957FB04E15CE}" destId="{20F2A1BE-746E-494E-98CA-F0A0A30DBED7}" srcOrd="1" destOrd="0" parTransId="{FAD941C2-DBD7-4640-A116-E660DD195F41}" sibTransId="{384BCC69-F8E6-4BD0-A977-601EB5AC6DCB}"/>
    <dgm:cxn modelId="{4421D0ED-1C30-4543-9041-A757735E681C}" type="presOf" srcId="{D1B56459-163B-4039-B585-C61DAC7716F8}" destId="{F7373A8D-3F2E-4110-A049-50B47770029D}" srcOrd="1" destOrd="0" presId="urn:microsoft.com/office/officeart/2005/8/layout/process1"/>
    <dgm:cxn modelId="{F783CDF0-A26A-469C-96D2-3EFB9FB70FB3}" srcId="{BFD92A4E-1F3D-4CAF-B100-957FB04E15CE}" destId="{198C3066-AEF2-4C69-812A-1998DCCA326F}" srcOrd="9" destOrd="0" parTransId="{C356A6DC-4A5E-46BF-81F5-391DB452C04F}" sibTransId="{6193C499-BCF2-41EB-93EB-4CE234BFC2BE}"/>
    <dgm:cxn modelId="{DFC612F8-4007-4320-BB0F-B9876DCF9748}" type="presOf" srcId="{2312E6BA-3F05-404A-8FDB-CF29847C5F71}" destId="{9ADB23C6-CD99-4E63-A580-7EFE03B31FDD}" srcOrd="1" destOrd="0" presId="urn:microsoft.com/office/officeart/2005/8/layout/process1"/>
    <dgm:cxn modelId="{655022FD-CBC2-4BE9-AF45-9001052C68FD}" type="presOf" srcId="{7A4A0973-15B1-422B-86D9-FAC56138CB72}" destId="{233E3449-89B2-4FBB-B777-9557FD8E872D}" srcOrd="0" destOrd="0" presId="urn:microsoft.com/office/officeart/2005/8/layout/process1"/>
    <dgm:cxn modelId="{FFBC0DCC-70A0-4840-A64A-37905444AEC2}" type="presParOf" srcId="{7B531CCB-601E-4A80-9800-08BEB128C6C6}" destId="{3C6A6A28-550D-4443-9D91-F0DAEDA9D024}" srcOrd="0" destOrd="0" presId="urn:microsoft.com/office/officeart/2005/8/layout/process1"/>
    <dgm:cxn modelId="{EC421BE6-14A6-48D6-801B-929BFEB5A0C9}" type="presParOf" srcId="{7B531CCB-601E-4A80-9800-08BEB128C6C6}" destId="{2A6FCB31-2156-496D-B90B-2B1AE9370204}" srcOrd="1" destOrd="0" presId="urn:microsoft.com/office/officeart/2005/8/layout/process1"/>
    <dgm:cxn modelId="{ACD1BE84-70A2-495D-B9CC-4B319CB7994B}" type="presParOf" srcId="{2A6FCB31-2156-496D-B90B-2B1AE9370204}" destId="{9ADB23C6-CD99-4E63-A580-7EFE03B31FDD}" srcOrd="0" destOrd="0" presId="urn:microsoft.com/office/officeart/2005/8/layout/process1"/>
    <dgm:cxn modelId="{1728E674-B056-4224-8AA0-DF800D0554BA}" type="presParOf" srcId="{7B531CCB-601E-4A80-9800-08BEB128C6C6}" destId="{ABC2C4DD-6428-4CC1-920D-725A699F57A1}" srcOrd="2" destOrd="0" presId="urn:microsoft.com/office/officeart/2005/8/layout/process1"/>
    <dgm:cxn modelId="{CD2CB774-183F-4CE1-9C48-96023F8F3267}" type="presParOf" srcId="{7B531CCB-601E-4A80-9800-08BEB128C6C6}" destId="{15C84B96-EAB5-47B4-9E9E-4BEDDCFAF49B}" srcOrd="3" destOrd="0" presId="urn:microsoft.com/office/officeart/2005/8/layout/process1"/>
    <dgm:cxn modelId="{50BB258B-BEEE-4180-95BB-800790665B88}" type="presParOf" srcId="{15C84B96-EAB5-47B4-9E9E-4BEDDCFAF49B}" destId="{158D08E9-8151-45CF-B12D-F7D1B96D67C4}" srcOrd="0" destOrd="0" presId="urn:microsoft.com/office/officeart/2005/8/layout/process1"/>
    <dgm:cxn modelId="{6EFE0CFC-DE02-4AFA-A88C-578F829749A2}" type="presParOf" srcId="{7B531CCB-601E-4A80-9800-08BEB128C6C6}" destId="{977CDBC9-4B90-47CB-8FDB-7C3364248F1C}" srcOrd="4" destOrd="0" presId="urn:microsoft.com/office/officeart/2005/8/layout/process1"/>
    <dgm:cxn modelId="{9C23ED9C-AFE9-4EDA-8ED0-72C9F5D235A6}" type="presParOf" srcId="{7B531CCB-601E-4A80-9800-08BEB128C6C6}" destId="{D2FA647F-4A35-4C4B-81D3-D3DAC1EBC059}" srcOrd="5" destOrd="0" presId="urn:microsoft.com/office/officeart/2005/8/layout/process1"/>
    <dgm:cxn modelId="{8644BE5C-D2DE-4D30-820F-1169078D1A2C}" type="presParOf" srcId="{D2FA647F-4A35-4C4B-81D3-D3DAC1EBC059}" destId="{3B3CC811-72D6-49AA-A416-74F6B1A082DB}" srcOrd="0" destOrd="0" presId="urn:microsoft.com/office/officeart/2005/8/layout/process1"/>
    <dgm:cxn modelId="{2993D5C6-2B99-49D7-B663-D5663DDD858B}" type="presParOf" srcId="{7B531CCB-601E-4A80-9800-08BEB128C6C6}" destId="{233E3449-89B2-4FBB-B777-9557FD8E872D}" srcOrd="6" destOrd="0" presId="urn:microsoft.com/office/officeart/2005/8/layout/process1"/>
    <dgm:cxn modelId="{EC771FCD-CA85-4A83-980A-9E214ED8091C}" type="presParOf" srcId="{7B531CCB-601E-4A80-9800-08BEB128C6C6}" destId="{2CD88E49-DFAD-42D4-BA91-F687E5D77038}" srcOrd="7" destOrd="0" presId="urn:microsoft.com/office/officeart/2005/8/layout/process1"/>
    <dgm:cxn modelId="{6E065A4A-98ED-40CA-8A3E-7BD10E915ADB}" type="presParOf" srcId="{2CD88E49-DFAD-42D4-BA91-F687E5D77038}" destId="{B4705A35-6B70-4D8B-A01E-D3FE8D33506E}" srcOrd="0" destOrd="0" presId="urn:microsoft.com/office/officeart/2005/8/layout/process1"/>
    <dgm:cxn modelId="{D1747C82-0053-4C1A-8C31-2EE4A9184744}" type="presParOf" srcId="{7B531CCB-601E-4A80-9800-08BEB128C6C6}" destId="{4CAE0234-B54D-448E-8217-BC35EA318EB8}" srcOrd="8" destOrd="0" presId="urn:microsoft.com/office/officeart/2005/8/layout/process1"/>
    <dgm:cxn modelId="{8CEF88AA-E0A2-49C3-B36C-01928A28C122}" type="presParOf" srcId="{7B531CCB-601E-4A80-9800-08BEB128C6C6}" destId="{8474F59E-8F26-432E-BF95-BD877D4371D7}" srcOrd="9" destOrd="0" presId="urn:microsoft.com/office/officeart/2005/8/layout/process1"/>
    <dgm:cxn modelId="{0622E301-A188-4898-BE0D-7477E68BBABF}" type="presParOf" srcId="{8474F59E-8F26-432E-BF95-BD877D4371D7}" destId="{72305400-6889-4A9D-907A-473695FE9EA8}" srcOrd="0" destOrd="0" presId="urn:microsoft.com/office/officeart/2005/8/layout/process1"/>
    <dgm:cxn modelId="{B4158D53-FCF8-4E84-87B4-3104BB8921C7}" type="presParOf" srcId="{7B531CCB-601E-4A80-9800-08BEB128C6C6}" destId="{A5FEB431-8C96-4FEF-B45E-91703140A2C2}" srcOrd="10" destOrd="0" presId="urn:microsoft.com/office/officeart/2005/8/layout/process1"/>
    <dgm:cxn modelId="{8777744C-DF73-4B54-B071-82251F302BBA}" type="presParOf" srcId="{7B531CCB-601E-4A80-9800-08BEB128C6C6}" destId="{68465332-5BA6-4DF2-949A-B215D253ED11}" srcOrd="11" destOrd="0" presId="urn:microsoft.com/office/officeart/2005/8/layout/process1"/>
    <dgm:cxn modelId="{F1455F3D-1A88-4291-BB8A-BDFEAE786A9F}" type="presParOf" srcId="{68465332-5BA6-4DF2-949A-B215D253ED11}" destId="{A36AE787-0232-4D96-B858-B1EDDC2C7760}" srcOrd="0" destOrd="0" presId="urn:microsoft.com/office/officeart/2005/8/layout/process1"/>
    <dgm:cxn modelId="{F73BFE8D-E9EE-451B-919B-FFFB9C480836}" type="presParOf" srcId="{7B531CCB-601E-4A80-9800-08BEB128C6C6}" destId="{95B11470-3B04-495B-9DE0-F180C38CF565}" srcOrd="12" destOrd="0" presId="urn:microsoft.com/office/officeart/2005/8/layout/process1"/>
    <dgm:cxn modelId="{1E07680C-668A-4088-A554-876D786F3AA2}" type="presParOf" srcId="{7B531CCB-601E-4A80-9800-08BEB128C6C6}" destId="{790A74D7-4493-4E76-BA27-66B7964149B9}" srcOrd="13" destOrd="0" presId="urn:microsoft.com/office/officeart/2005/8/layout/process1"/>
    <dgm:cxn modelId="{ABE307B3-EFA6-4933-B48A-40B5DBA50D99}" type="presParOf" srcId="{790A74D7-4493-4E76-BA27-66B7964149B9}" destId="{DD9661AA-5179-40C9-9BB1-064FCDBEBA1D}" srcOrd="0" destOrd="0" presId="urn:microsoft.com/office/officeart/2005/8/layout/process1"/>
    <dgm:cxn modelId="{2510D5E3-B5D6-4B7A-A636-AEA8AB145F20}" type="presParOf" srcId="{7B531CCB-601E-4A80-9800-08BEB128C6C6}" destId="{660F9A05-682A-4222-956F-37C320C9F8D1}" srcOrd="14" destOrd="0" presId="urn:microsoft.com/office/officeart/2005/8/layout/process1"/>
    <dgm:cxn modelId="{A52A705D-43B4-4BFB-B656-7361FD113E20}" type="presParOf" srcId="{7B531CCB-601E-4A80-9800-08BEB128C6C6}" destId="{F961EE76-1CFE-4F7B-A6AE-8DBC29A3B64F}" srcOrd="15" destOrd="0" presId="urn:microsoft.com/office/officeart/2005/8/layout/process1"/>
    <dgm:cxn modelId="{C4284CBE-3FE4-4FB5-8D83-DB933553CC41}" type="presParOf" srcId="{F961EE76-1CFE-4F7B-A6AE-8DBC29A3B64F}" destId="{D047AC0F-6847-4C5A-AB83-99CFD3BA44CC}" srcOrd="0" destOrd="0" presId="urn:microsoft.com/office/officeart/2005/8/layout/process1"/>
    <dgm:cxn modelId="{5E704065-3218-42DB-BD68-E0C0C6B45FB4}" type="presParOf" srcId="{7B531CCB-601E-4A80-9800-08BEB128C6C6}" destId="{2EF5F67A-51F1-49F9-BE86-B4EC4E2B7C80}" srcOrd="16" destOrd="0" presId="urn:microsoft.com/office/officeart/2005/8/layout/process1"/>
    <dgm:cxn modelId="{7373009E-D561-496F-A1DC-9798B3006BAC}" type="presParOf" srcId="{7B531CCB-601E-4A80-9800-08BEB128C6C6}" destId="{C401C4DF-DD75-4EE3-B1CA-62B2D894C995}" srcOrd="17" destOrd="0" presId="urn:microsoft.com/office/officeart/2005/8/layout/process1"/>
    <dgm:cxn modelId="{8A52203D-9528-4DDF-9E1C-A6DBFD4E2AF5}" type="presParOf" srcId="{C401C4DF-DD75-4EE3-B1CA-62B2D894C995}" destId="{C26A22D6-F3A9-41C0-B723-0474BA339786}" srcOrd="0" destOrd="0" presId="urn:microsoft.com/office/officeart/2005/8/layout/process1"/>
    <dgm:cxn modelId="{8C932F5A-FB75-4C02-AD97-2E3EEC6BD2C9}" type="presParOf" srcId="{7B531CCB-601E-4A80-9800-08BEB128C6C6}" destId="{F37E71DE-884E-4506-85EA-0F0891338247}" srcOrd="18" destOrd="0" presId="urn:microsoft.com/office/officeart/2005/8/layout/process1"/>
    <dgm:cxn modelId="{5C3C2380-B117-4EE9-851B-0C6F539A7654}" type="presParOf" srcId="{7B531CCB-601E-4A80-9800-08BEB128C6C6}" destId="{C569BCDF-1D5C-4FA3-9294-9483F74661E6}" srcOrd="19" destOrd="0" presId="urn:microsoft.com/office/officeart/2005/8/layout/process1"/>
    <dgm:cxn modelId="{E4DC0466-7F3E-40BF-8DB3-477F6A56EF6A}" type="presParOf" srcId="{C569BCDF-1D5C-4FA3-9294-9483F74661E6}" destId="{16A0F02C-ACAF-47A4-91AD-F22B30025F12}" srcOrd="0" destOrd="0" presId="urn:microsoft.com/office/officeart/2005/8/layout/process1"/>
    <dgm:cxn modelId="{5BD8E33E-8192-4418-8924-0A3BB366516E}" type="presParOf" srcId="{7B531CCB-601E-4A80-9800-08BEB128C6C6}" destId="{9D7B8394-AB81-463B-83AF-C2D715800B33}" srcOrd="20" destOrd="0" presId="urn:microsoft.com/office/officeart/2005/8/layout/process1"/>
    <dgm:cxn modelId="{213443E1-09F3-45AA-95D6-B9E7D317B96B}" type="presParOf" srcId="{7B531CCB-601E-4A80-9800-08BEB128C6C6}" destId="{71A3D5DE-4A04-4B43-84CF-889AE9F79FEF}" srcOrd="21" destOrd="0" presId="urn:microsoft.com/office/officeart/2005/8/layout/process1"/>
    <dgm:cxn modelId="{6A6D5252-F9D0-407B-BD17-AB5BCE37E2EF}" type="presParOf" srcId="{71A3D5DE-4A04-4B43-84CF-889AE9F79FEF}" destId="{F7373A8D-3F2E-4110-A049-50B47770029D}" srcOrd="0" destOrd="0" presId="urn:microsoft.com/office/officeart/2005/8/layout/process1"/>
    <dgm:cxn modelId="{967BB819-28F2-4D30-8FA4-818420E53CCB}" type="presParOf" srcId="{7B531CCB-601E-4A80-9800-08BEB128C6C6}" destId="{06147859-40CD-42FB-A693-794F2EBBC601}" srcOrd="2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FD92A4E-1F3D-4CAF-B100-957FB04E15CE}" type="doc">
      <dgm:prSet loTypeId="urn:microsoft.com/office/officeart/2005/8/layout/process1" loCatId="process" qsTypeId="urn:microsoft.com/office/officeart/2005/8/quickstyle/simple2" qsCatId="simple" csTypeId="urn:microsoft.com/office/officeart/2005/8/colors/accent0_3" csCatId="mainScheme" phldr="1"/>
      <dgm:spPr/>
      <dgm:t>
        <a:bodyPr/>
        <a:lstStyle/>
        <a:p>
          <a:endParaRPr lang="en-US"/>
        </a:p>
      </dgm:t>
    </dgm:pt>
    <dgm:pt modelId="{9F481AA5-94F3-4964-8FE7-39E17E1C1897}">
      <dgm:prSet/>
      <dgm:spPr/>
      <dgm:t>
        <a:bodyPr/>
        <a:lstStyle/>
        <a:p>
          <a:r>
            <a:rPr lang="en-US" dirty="0"/>
            <a:t>Welcome</a:t>
          </a:r>
        </a:p>
      </dgm:t>
    </dgm:pt>
    <dgm:pt modelId="{EE744D82-CE1C-4C6A-8FB1-A3ECA506C393}" type="parTrans" cxnId="{15A2FC1D-30D1-47B2-B0B5-7DCE0505C4C5}">
      <dgm:prSet/>
      <dgm:spPr/>
      <dgm:t>
        <a:bodyPr/>
        <a:lstStyle/>
        <a:p>
          <a:endParaRPr lang="en-US"/>
        </a:p>
      </dgm:t>
    </dgm:pt>
    <dgm:pt modelId="{2312E6BA-3F05-404A-8FDB-CF29847C5F71}" type="sibTrans" cxnId="{15A2FC1D-30D1-47B2-B0B5-7DCE0505C4C5}">
      <dgm:prSet/>
      <dgm:spPr/>
      <dgm:t>
        <a:bodyPr/>
        <a:lstStyle/>
        <a:p>
          <a:endParaRPr lang="en-US"/>
        </a:p>
      </dgm:t>
    </dgm:pt>
    <dgm:pt modelId="{20F2A1BE-746E-494E-98CA-F0A0A30DBED7}">
      <dgm:prSet custT="1"/>
      <dgm:spPr/>
      <dgm:t>
        <a:bodyPr/>
        <a:lstStyle/>
        <a:p>
          <a:r>
            <a:rPr lang="en-US" sz="800" dirty="0"/>
            <a:t>Standing Rules/</a:t>
          </a:r>
        </a:p>
        <a:p>
          <a:r>
            <a:rPr lang="en-US" sz="800" dirty="0"/>
            <a:t>Board  Members &amp;  Chairs</a:t>
          </a:r>
        </a:p>
      </dgm:t>
    </dgm:pt>
    <dgm:pt modelId="{FAD941C2-DBD7-4640-A116-E660DD195F41}" type="parTrans" cxnId="{9DC815ED-6E4D-451E-A774-2D3DC64F16AE}">
      <dgm:prSet/>
      <dgm:spPr/>
      <dgm:t>
        <a:bodyPr/>
        <a:lstStyle/>
        <a:p>
          <a:endParaRPr lang="en-US"/>
        </a:p>
      </dgm:t>
    </dgm:pt>
    <dgm:pt modelId="{384BCC69-F8E6-4BD0-A977-601EB5AC6DCB}" type="sibTrans" cxnId="{9DC815ED-6E4D-451E-A774-2D3DC64F16AE}">
      <dgm:prSet/>
      <dgm:spPr/>
      <dgm:t>
        <a:bodyPr/>
        <a:lstStyle/>
        <a:p>
          <a:endParaRPr lang="en-US"/>
        </a:p>
      </dgm:t>
    </dgm:pt>
    <dgm:pt modelId="{9EEA147F-EB97-452A-BCEA-32386D84DA5E}">
      <dgm:prSet custT="1"/>
      <dgm:spPr/>
      <dgm:t>
        <a:bodyPr/>
        <a:lstStyle/>
        <a:p>
          <a:r>
            <a:rPr lang="en-US" sz="800" dirty="0"/>
            <a:t>Treasurer’s Report</a:t>
          </a:r>
        </a:p>
      </dgm:t>
    </dgm:pt>
    <dgm:pt modelId="{DAAF267A-5407-4920-9C5C-0F9F4F45CA29}" type="parTrans" cxnId="{D7E8F00A-F763-4A74-8E4A-60A295F30971}">
      <dgm:prSet/>
      <dgm:spPr/>
      <dgm:t>
        <a:bodyPr/>
        <a:lstStyle/>
        <a:p>
          <a:endParaRPr lang="en-US"/>
        </a:p>
      </dgm:t>
    </dgm:pt>
    <dgm:pt modelId="{FA50F1FD-4C64-41B8-B83F-89267DCD6BE0}" type="sibTrans" cxnId="{D7E8F00A-F763-4A74-8E4A-60A295F30971}">
      <dgm:prSet/>
      <dgm:spPr/>
      <dgm:t>
        <a:bodyPr/>
        <a:lstStyle/>
        <a:p>
          <a:endParaRPr lang="en-US"/>
        </a:p>
      </dgm:t>
    </dgm:pt>
    <dgm:pt modelId="{7A4A0973-15B1-422B-86D9-FAC56138CB72}">
      <dgm:prSet custT="1"/>
      <dgm:spPr/>
      <dgm:t>
        <a:bodyPr/>
        <a:lstStyle/>
        <a:p>
          <a:r>
            <a:rPr lang="en-US" sz="800" dirty="0"/>
            <a:t>Events for 2023/2024 School Year</a:t>
          </a:r>
        </a:p>
      </dgm:t>
    </dgm:pt>
    <dgm:pt modelId="{35E3445A-5136-476D-96AE-C6880BA089CA}" type="parTrans" cxnId="{ADFD4085-9FF6-4BA6-8CF2-DF9B6A1D9485}">
      <dgm:prSet/>
      <dgm:spPr/>
      <dgm:t>
        <a:bodyPr/>
        <a:lstStyle/>
        <a:p>
          <a:endParaRPr lang="en-US"/>
        </a:p>
      </dgm:t>
    </dgm:pt>
    <dgm:pt modelId="{AADA1FE8-9B1A-43E4-B088-ED4B6B94D647}" type="sibTrans" cxnId="{ADFD4085-9FF6-4BA6-8CF2-DF9B6A1D9485}">
      <dgm:prSet/>
      <dgm:spPr/>
      <dgm:t>
        <a:bodyPr/>
        <a:lstStyle/>
        <a:p>
          <a:endParaRPr lang="en-US"/>
        </a:p>
      </dgm:t>
    </dgm:pt>
    <dgm:pt modelId="{E24DBA5A-65E9-4F93-AB25-080C5957F149}">
      <dgm:prSet custT="1"/>
      <dgm:spPr/>
      <dgm:t>
        <a:bodyPr/>
        <a:lstStyle/>
        <a:p>
          <a:r>
            <a:rPr lang="en-US" sz="800" dirty="0"/>
            <a:t>Read-A-Thon</a:t>
          </a:r>
        </a:p>
      </dgm:t>
    </dgm:pt>
    <dgm:pt modelId="{01857802-17F9-4BA6-A532-2803B27EE501}" type="parTrans" cxnId="{BF35980E-CB2A-4BFE-AF4F-20E96A2C2818}">
      <dgm:prSet/>
      <dgm:spPr/>
      <dgm:t>
        <a:bodyPr/>
        <a:lstStyle/>
        <a:p>
          <a:endParaRPr lang="en-US"/>
        </a:p>
      </dgm:t>
    </dgm:pt>
    <dgm:pt modelId="{5AF278F6-5F64-4377-8744-99CFE6B9076B}" type="sibTrans" cxnId="{BF35980E-CB2A-4BFE-AF4F-20E96A2C2818}">
      <dgm:prSet/>
      <dgm:spPr/>
      <dgm:t>
        <a:bodyPr/>
        <a:lstStyle/>
        <a:p>
          <a:endParaRPr lang="en-US"/>
        </a:p>
      </dgm:t>
    </dgm:pt>
    <dgm:pt modelId="{7600A0A8-AAE2-4BB4-B583-02A4936C4D0F}">
      <dgm:prSet custT="1"/>
      <dgm:spPr/>
      <dgm:t>
        <a:bodyPr/>
        <a:lstStyle/>
        <a:p>
          <a:r>
            <a:rPr lang="en-US" sz="800" dirty="0"/>
            <a:t>Pajama Jam</a:t>
          </a:r>
        </a:p>
      </dgm:t>
    </dgm:pt>
    <dgm:pt modelId="{425B040A-627E-401C-A978-442C096B5468}" type="parTrans" cxnId="{221333C9-5330-493D-AFC5-9C3314A7C78E}">
      <dgm:prSet/>
      <dgm:spPr/>
      <dgm:t>
        <a:bodyPr/>
        <a:lstStyle/>
        <a:p>
          <a:endParaRPr lang="en-US"/>
        </a:p>
      </dgm:t>
    </dgm:pt>
    <dgm:pt modelId="{154A6437-1A88-499B-9DB8-7E8604545EE3}" type="sibTrans" cxnId="{221333C9-5330-493D-AFC5-9C3314A7C78E}">
      <dgm:prSet/>
      <dgm:spPr/>
      <dgm:t>
        <a:bodyPr/>
        <a:lstStyle/>
        <a:p>
          <a:endParaRPr lang="en-US"/>
        </a:p>
      </dgm:t>
    </dgm:pt>
    <dgm:pt modelId="{A4124FD7-8E0D-4350-B12E-98F054D3E68F}">
      <dgm:prSet custT="1"/>
      <dgm:spPr/>
      <dgm:t>
        <a:bodyPr/>
        <a:lstStyle/>
        <a:p>
          <a:r>
            <a:rPr lang="en-US" sz="1100" dirty="0"/>
            <a:t>Spirit Wear </a:t>
          </a:r>
        </a:p>
      </dgm:t>
    </dgm:pt>
    <dgm:pt modelId="{FB8B0890-073D-4372-98FB-B003C9BBE897}" type="parTrans" cxnId="{199DD4AB-E2C4-47E6-809B-60D62C808F53}">
      <dgm:prSet/>
      <dgm:spPr/>
      <dgm:t>
        <a:bodyPr/>
        <a:lstStyle/>
        <a:p>
          <a:endParaRPr lang="en-US"/>
        </a:p>
      </dgm:t>
    </dgm:pt>
    <dgm:pt modelId="{F5CCC443-31CB-446A-B7AE-35225D431FBD}" type="sibTrans" cxnId="{199DD4AB-E2C4-47E6-809B-60D62C808F53}">
      <dgm:prSet/>
      <dgm:spPr/>
      <dgm:t>
        <a:bodyPr/>
        <a:lstStyle/>
        <a:p>
          <a:endParaRPr lang="en-US"/>
        </a:p>
      </dgm:t>
    </dgm:pt>
    <dgm:pt modelId="{2C1F151B-7BB7-4B9F-A7EE-D92D3C2E7B6F}">
      <dgm:prSet custT="1"/>
      <dgm:spPr/>
      <dgm:t>
        <a:bodyPr/>
        <a:lstStyle/>
        <a:p>
          <a:r>
            <a:rPr lang="en-US" sz="1100" dirty="0"/>
            <a:t>Fall Book Fair</a:t>
          </a:r>
        </a:p>
      </dgm:t>
    </dgm:pt>
    <dgm:pt modelId="{7FB1C700-C9F5-4181-84C8-4F559CD21397}" type="parTrans" cxnId="{1FB53521-7237-4859-AB53-1F19AE332303}">
      <dgm:prSet/>
      <dgm:spPr/>
      <dgm:t>
        <a:bodyPr/>
        <a:lstStyle/>
        <a:p>
          <a:endParaRPr lang="en-US"/>
        </a:p>
      </dgm:t>
    </dgm:pt>
    <dgm:pt modelId="{A3F7511D-EA29-43AA-B853-721C578B8D1D}" type="sibTrans" cxnId="{1FB53521-7237-4859-AB53-1F19AE332303}">
      <dgm:prSet/>
      <dgm:spPr/>
      <dgm:t>
        <a:bodyPr/>
        <a:lstStyle/>
        <a:p>
          <a:endParaRPr lang="en-US"/>
        </a:p>
      </dgm:t>
    </dgm:pt>
    <dgm:pt modelId="{FD268591-68D6-4751-B0CA-6994F1069D38}">
      <dgm:prSet/>
      <dgm:spPr/>
      <dgm:t>
        <a:bodyPr/>
        <a:lstStyle/>
        <a:p>
          <a:r>
            <a:rPr lang="en-US"/>
            <a:t>STEAM Night</a:t>
          </a:r>
        </a:p>
      </dgm:t>
    </dgm:pt>
    <dgm:pt modelId="{DCA2BBC7-A63B-48F8-BA78-7CD6BC7EDBC1}" type="parTrans" cxnId="{31DD5E7C-535E-474E-9E32-86BE376D42FC}">
      <dgm:prSet/>
      <dgm:spPr/>
      <dgm:t>
        <a:bodyPr/>
        <a:lstStyle/>
        <a:p>
          <a:endParaRPr lang="en-US"/>
        </a:p>
      </dgm:t>
    </dgm:pt>
    <dgm:pt modelId="{43328E7F-1357-4D89-ADD8-D3C76787DCDF}" type="sibTrans" cxnId="{31DD5E7C-535E-474E-9E32-86BE376D42FC}">
      <dgm:prSet/>
      <dgm:spPr/>
      <dgm:t>
        <a:bodyPr/>
        <a:lstStyle/>
        <a:p>
          <a:endParaRPr lang="en-US"/>
        </a:p>
      </dgm:t>
    </dgm:pt>
    <dgm:pt modelId="{198C3066-AEF2-4C69-812A-1998DCCA326F}">
      <dgm:prSet/>
      <dgm:spPr/>
      <dgm:t>
        <a:bodyPr/>
        <a:lstStyle/>
        <a:p>
          <a:r>
            <a:rPr lang="en-US" dirty="0"/>
            <a:t>Popcorn Monday</a:t>
          </a:r>
        </a:p>
      </dgm:t>
    </dgm:pt>
    <dgm:pt modelId="{C356A6DC-4A5E-46BF-81F5-391DB452C04F}" type="parTrans" cxnId="{F783CDF0-A26A-469C-96D2-3EFB9FB70FB3}">
      <dgm:prSet/>
      <dgm:spPr/>
      <dgm:t>
        <a:bodyPr/>
        <a:lstStyle/>
        <a:p>
          <a:endParaRPr lang="en-US"/>
        </a:p>
      </dgm:t>
    </dgm:pt>
    <dgm:pt modelId="{6193C499-BCF2-41EB-93EB-4CE234BFC2BE}" type="sibTrans" cxnId="{F783CDF0-A26A-469C-96D2-3EFB9FB70FB3}">
      <dgm:prSet/>
      <dgm:spPr/>
      <dgm:t>
        <a:bodyPr/>
        <a:lstStyle/>
        <a:p>
          <a:endParaRPr lang="en-US"/>
        </a:p>
      </dgm:t>
    </dgm:pt>
    <dgm:pt modelId="{250373F7-3946-45F6-A46C-D5C208561381}">
      <dgm:prSet/>
      <dgm:spPr/>
      <dgm:t>
        <a:bodyPr/>
        <a:lstStyle/>
        <a:p>
          <a:r>
            <a:rPr lang="en-US"/>
            <a:t>Passive Ways to Financially Support</a:t>
          </a:r>
        </a:p>
      </dgm:t>
    </dgm:pt>
    <dgm:pt modelId="{65732E37-9378-4BAB-9E0C-948E2D0A7C49}" type="parTrans" cxnId="{D6617B75-EA83-4292-B51F-98F562E927A2}">
      <dgm:prSet/>
      <dgm:spPr/>
      <dgm:t>
        <a:bodyPr/>
        <a:lstStyle/>
        <a:p>
          <a:endParaRPr lang="en-US"/>
        </a:p>
      </dgm:t>
    </dgm:pt>
    <dgm:pt modelId="{D1B56459-163B-4039-B585-C61DAC7716F8}" type="sibTrans" cxnId="{D6617B75-EA83-4292-B51F-98F562E927A2}">
      <dgm:prSet/>
      <dgm:spPr/>
      <dgm:t>
        <a:bodyPr/>
        <a:lstStyle/>
        <a:p>
          <a:endParaRPr lang="en-US"/>
        </a:p>
      </dgm:t>
    </dgm:pt>
    <dgm:pt modelId="{4D116A65-B345-42ED-9705-8195E091702E}">
      <dgm:prSet/>
      <dgm:spPr/>
      <dgm:t>
        <a:bodyPr/>
        <a:lstStyle/>
        <a:p>
          <a:r>
            <a:rPr lang="en-US"/>
            <a:t>Ways to be Involved</a:t>
          </a:r>
        </a:p>
      </dgm:t>
    </dgm:pt>
    <dgm:pt modelId="{08A92E55-C1F4-47F1-9D27-2CF67FAB2478}" type="parTrans" cxnId="{DDF595A2-226A-47C4-A6BD-33D50CCE5A3F}">
      <dgm:prSet/>
      <dgm:spPr/>
      <dgm:t>
        <a:bodyPr/>
        <a:lstStyle/>
        <a:p>
          <a:endParaRPr lang="en-US"/>
        </a:p>
      </dgm:t>
    </dgm:pt>
    <dgm:pt modelId="{C79F785C-A7EB-4A0E-90BC-43A3EFA287EE}" type="sibTrans" cxnId="{DDF595A2-226A-47C4-A6BD-33D50CCE5A3F}">
      <dgm:prSet/>
      <dgm:spPr/>
      <dgm:t>
        <a:bodyPr/>
        <a:lstStyle/>
        <a:p>
          <a:endParaRPr lang="en-US"/>
        </a:p>
      </dgm:t>
    </dgm:pt>
    <dgm:pt modelId="{7B531CCB-601E-4A80-9800-08BEB128C6C6}" type="pres">
      <dgm:prSet presAssocID="{BFD92A4E-1F3D-4CAF-B100-957FB04E15CE}" presName="Name0" presStyleCnt="0">
        <dgm:presLayoutVars>
          <dgm:dir/>
          <dgm:resizeHandles val="exact"/>
        </dgm:presLayoutVars>
      </dgm:prSet>
      <dgm:spPr/>
    </dgm:pt>
    <dgm:pt modelId="{3C6A6A28-550D-4443-9D91-F0DAEDA9D024}" type="pres">
      <dgm:prSet presAssocID="{9F481AA5-94F3-4964-8FE7-39E17E1C1897}" presName="node" presStyleLbl="node1" presStyleIdx="0" presStyleCnt="12" custScaleY="89589">
        <dgm:presLayoutVars>
          <dgm:bulletEnabled val="1"/>
        </dgm:presLayoutVars>
      </dgm:prSet>
      <dgm:spPr/>
    </dgm:pt>
    <dgm:pt modelId="{2A6FCB31-2156-496D-B90B-2B1AE9370204}" type="pres">
      <dgm:prSet presAssocID="{2312E6BA-3F05-404A-8FDB-CF29847C5F71}" presName="sibTrans" presStyleLbl="sibTrans2D1" presStyleIdx="0" presStyleCnt="11"/>
      <dgm:spPr/>
    </dgm:pt>
    <dgm:pt modelId="{9ADB23C6-CD99-4E63-A580-7EFE03B31FDD}" type="pres">
      <dgm:prSet presAssocID="{2312E6BA-3F05-404A-8FDB-CF29847C5F71}" presName="connectorText" presStyleLbl="sibTrans2D1" presStyleIdx="0" presStyleCnt="11"/>
      <dgm:spPr/>
    </dgm:pt>
    <dgm:pt modelId="{ABC2C4DD-6428-4CC1-920D-725A699F57A1}" type="pres">
      <dgm:prSet presAssocID="{20F2A1BE-746E-494E-98CA-F0A0A30DBED7}" presName="node" presStyleLbl="node1" presStyleIdx="1" presStyleCnt="12" custScaleX="97014" custScaleY="97222">
        <dgm:presLayoutVars>
          <dgm:bulletEnabled val="1"/>
        </dgm:presLayoutVars>
      </dgm:prSet>
      <dgm:spPr/>
    </dgm:pt>
    <dgm:pt modelId="{15C84B96-EAB5-47B4-9E9E-4BEDDCFAF49B}" type="pres">
      <dgm:prSet presAssocID="{384BCC69-F8E6-4BD0-A977-601EB5AC6DCB}" presName="sibTrans" presStyleLbl="sibTrans2D1" presStyleIdx="1" presStyleCnt="11"/>
      <dgm:spPr/>
    </dgm:pt>
    <dgm:pt modelId="{158D08E9-8151-45CF-B12D-F7D1B96D67C4}" type="pres">
      <dgm:prSet presAssocID="{384BCC69-F8E6-4BD0-A977-601EB5AC6DCB}" presName="connectorText" presStyleLbl="sibTrans2D1" presStyleIdx="1" presStyleCnt="11"/>
      <dgm:spPr/>
    </dgm:pt>
    <dgm:pt modelId="{977CDBC9-4B90-47CB-8FDB-7C3364248F1C}" type="pres">
      <dgm:prSet presAssocID="{9EEA147F-EB97-452A-BCEA-32386D84DA5E}" presName="node" presStyleLbl="node1" presStyleIdx="2" presStyleCnt="12" custScaleX="99809" custScaleY="102335">
        <dgm:presLayoutVars>
          <dgm:bulletEnabled val="1"/>
        </dgm:presLayoutVars>
      </dgm:prSet>
      <dgm:spPr/>
    </dgm:pt>
    <dgm:pt modelId="{D2FA647F-4A35-4C4B-81D3-D3DAC1EBC059}" type="pres">
      <dgm:prSet presAssocID="{FA50F1FD-4C64-41B8-B83F-89267DCD6BE0}" presName="sibTrans" presStyleLbl="sibTrans2D1" presStyleIdx="2" presStyleCnt="11"/>
      <dgm:spPr/>
    </dgm:pt>
    <dgm:pt modelId="{3B3CC811-72D6-49AA-A416-74F6B1A082DB}" type="pres">
      <dgm:prSet presAssocID="{FA50F1FD-4C64-41B8-B83F-89267DCD6BE0}" presName="connectorText" presStyleLbl="sibTrans2D1" presStyleIdx="2" presStyleCnt="11"/>
      <dgm:spPr/>
    </dgm:pt>
    <dgm:pt modelId="{233E3449-89B2-4FBB-B777-9557FD8E872D}" type="pres">
      <dgm:prSet presAssocID="{7A4A0973-15B1-422B-86D9-FAC56138CB72}" presName="node" presStyleLbl="node1" presStyleIdx="3" presStyleCnt="12" custScaleX="96630" custScaleY="114436">
        <dgm:presLayoutVars>
          <dgm:bulletEnabled val="1"/>
        </dgm:presLayoutVars>
      </dgm:prSet>
      <dgm:spPr/>
    </dgm:pt>
    <dgm:pt modelId="{2CD88E49-DFAD-42D4-BA91-F687E5D77038}" type="pres">
      <dgm:prSet presAssocID="{AADA1FE8-9B1A-43E4-B088-ED4B6B94D647}" presName="sibTrans" presStyleLbl="sibTrans2D1" presStyleIdx="3" presStyleCnt="11"/>
      <dgm:spPr/>
    </dgm:pt>
    <dgm:pt modelId="{B4705A35-6B70-4D8B-A01E-D3FE8D33506E}" type="pres">
      <dgm:prSet presAssocID="{AADA1FE8-9B1A-43E4-B088-ED4B6B94D647}" presName="connectorText" presStyleLbl="sibTrans2D1" presStyleIdx="3" presStyleCnt="11"/>
      <dgm:spPr/>
    </dgm:pt>
    <dgm:pt modelId="{4CAE0234-B54D-448E-8217-BC35EA318EB8}" type="pres">
      <dgm:prSet presAssocID="{E24DBA5A-65E9-4F93-AB25-080C5957F149}" presName="node" presStyleLbl="node1" presStyleIdx="4" presStyleCnt="12" custScaleX="96532" custScaleY="103635">
        <dgm:presLayoutVars>
          <dgm:bulletEnabled val="1"/>
        </dgm:presLayoutVars>
      </dgm:prSet>
      <dgm:spPr/>
    </dgm:pt>
    <dgm:pt modelId="{8474F59E-8F26-432E-BF95-BD877D4371D7}" type="pres">
      <dgm:prSet presAssocID="{5AF278F6-5F64-4377-8744-99CFE6B9076B}" presName="sibTrans" presStyleLbl="sibTrans2D1" presStyleIdx="4" presStyleCnt="11"/>
      <dgm:spPr/>
    </dgm:pt>
    <dgm:pt modelId="{72305400-6889-4A9D-907A-473695FE9EA8}" type="pres">
      <dgm:prSet presAssocID="{5AF278F6-5F64-4377-8744-99CFE6B9076B}" presName="connectorText" presStyleLbl="sibTrans2D1" presStyleIdx="4" presStyleCnt="11"/>
      <dgm:spPr/>
    </dgm:pt>
    <dgm:pt modelId="{A5FEB431-8C96-4FEF-B45E-91703140A2C2}" type="pres">
      <dgm:prSet presAssocID="{7600A0A8-AAE2-4BB4-B583-02A4936C4D0F}" presName="node" presStyleLbl="node1" presStyleIdx="5" presStyleCnt="12" custScaleX="96246" custScaleY="113502">
        <dgm:presLayoutVars>
          <dgm:bulletEnabled val="1"/>
        </dgm:presLayoutVars>
      </dgm:prSet>
      <dgm:spPr/>
    </dgm:pt>
    <dgm:pt modelId="{68465332-5BA6-4DF2-949A-B215D253ED11}" type="pres">
      <dgm:prSet presAssocID="{154A6437-1A88-499B-9DB8-7E8604545EE3}" presName="sibTrans" presStyleLbl="sibTrans2D1" presStyleIdx="5" presStyleCnt="11"/>
      <dgm:spPr/>
    </dgm:pt>
    <dgm:pt modelId="{A36AE787-0232-4D96-B858-B1EDDC2C7760}" type="pres">
      <dgm:prSet presAssocID="{154A6437-1A88-499B-9DB8-7E8604545EE3}" presName="connectorText" presStyleLbl="sibTrans2D1" presStyleIdx="5" presStyleCnt="11"/>
      <dgm:spPr/>
    </dgm:pt>
    <dgm:pt modelId="{95B11470-3B04-495B-9DE0-F180C38CF565}" type="pres">
      <dgm:prSet presAssocID="{A4124FD7-8E0D-4350-B12E-98F054D3E68F}" presName="node" presStyleLbl="node1" presStyleIdx="6" presStyleCnt="12" custScaleX="141132" custScaleY="168743">
        <dgm:presLayoutVars>
          <dgm:bulletEnabled val="1"/>
        </dgm:presLayoutVars>
      </dgm:prSet>
      <dgm:spPr/>
    </dgm:pt>
    <dgm:pt modelId="{790A74D7-4493-4E76-BA27-66B7964149B9}" type="pres">
      <dgm:prSet presAssocID="{F5CCC443-31CB-446A-B7AE-35225D431FBD}" presName="sibTrans" presStyleLbl="sibTrans2D1" presStyleIdx="6" presStyleCnt="11"/>
      <dgm:spPr/>
    </dgm:pt>
    <dgm:pt modelId="{DD9661AA-5179-40C9-9BB1-064FCDBEBA1D}" type="pres">
      <dgm:prSet presAssocID="{F5CCC443-31CB-446A-B7AE-35225D431FBD}" presName="connectorText" presStyleLbl="sibTrans2D1" presStyleIdx="6" presStyleCnt="11"/>
      <dgm:spPr/>
    </dgm:pt>
    <dgm:pt modelId="{660F9A05-682A-4222-956F-37C320C9F8D1}" type="pres">
      <dgm:prSet presAssocID="{2C1F151B-7BB7-4B9F-A7EE-D92D3C2E7B6F}" presName="node" presStyleLbl="node1" presStyleIdx="7" presStyleCnt="12" custScaleX="144971" custScaleY="168743">
        <dgm:presLayoutVars>
          <dgm:bulletEnabled val="1"/>
        </dgm:presLayoutVars>
      </dgm:prSet>
      <dgm:spPr/>
    </dgm:pt>
    <dgm:pt modelId="{F961EE76-1CFE-4F7B-A6AE-8DBC29A3B64F}" type="pres">
      <dgm:prSet presAssocID="{A3F7511D-EA29-43AA-B853-721C578B8D1D}" presName="sibTrans" presStyleLbl="sibTrans2D1" presStyleIdx="7" presStyleCnt="11"/>
      <dgm:spPr/>
    </dgm:pt>
    <dgm:pt modelId="{D047AC0F-6847-4C5A-AB83-99CFD3BA44CC}" type="pres">
      <dgm:prSet presAssocID="{A3F7511D-EA29-43AA-B853-721C578B8D1D}" presName="connectorText" presStyleLbl="sibTrans2D1" presStyleIdx="7" presStyleCnt="11"/>
      <dgm:spPr/>
    </dgm:pt>
    <dgm:pt modelId="{2EF5F67A-51F1-49F9-BE86-B4EC4E2B7C80}" type="pres">
      <dgm:prSet presAssocID="{FD268591-68D6-4751-B0CA-6994F1069D38}" presName="node" presStyleLbl="node1" presStyleIdx="8" presStyleCnt="12">
        <dgm:presLayoutVars>
          <dgm:bulletEnabled val="1"/>
        </dgm:presLayoutVars>
      </dgm:prSet>
      <dgm:spPr/>
    </dgm:pt>
    <dgm:pt modelId="{C401C4DF-DD75-4EE3-B1CA-62B2D894C995}" type="pres">
      <dgm:prSet presAssocID="{43328E7F-1357-4D89-ADD8-D3C76787DCDF}" presName="sibTrans" presStyleLbl="sibTrans2D1" presStyleIdx="8" presStyleCnt="11"/>
      <dgm:spPr/>
    </dgm:pt>
    <dgm:pt modelId="{C26A22D6-F3A9-41C0-B723-0474BA339786}" type="pres">
      <dgm:prSet presAssocID="{43328E7F-1357-4D89-ADD8-D3C76787DCDF}" presName="connectorText" presStyleLbl="sibTrans2D1" presStyleIdx="8" presStyleCnt="11"/>
      <dgm:spPr/>
    </dgm:pt>
    <dgm:pt modelId="{F37E71DE-884E-4506-85EA-0F0891338247}" type="pres">
      <dgm:prSet presAssocID="{198C3066-AEF2-4C69-812A-1998DCCA326F}" presName="node" presStyleLbl="node1" presStyleIdx="9" presStyleCnt="12">
        <dgm:presLayoutVars>
          <dgm:bulletEnabled val="1"/>
        </dgm:presLayoutVars>
      </dgm:prSet>
      <dgm:spPr/>
    </dgm:pt>
    <dgm:pt modelId="{C569BCDF-1D5C-4FA3-9294-9483F74661E6}" type="pres">
      <dgm:prSet presAssocID="{6193C499-BCF2-41EB-93EB-4CE234BFC2BE}" presName="sibTrans" presStyleLbl="sibTrans2D1" presStyleIdx="9" presStyleCnt="11"/>
      <dgm:spPr/>
    </dgm:pt>
    <dgm:pt modelId="{16A0F02C-ACAF-47A4-91AD-F22B30025F12}" type="pres">
      <dgm:prSet presAssocID="{6193C499-BCF2-41EB-93EB-4CE234BFC2BE}" presName="connectorText" presStyleLbl="sibTrans2D1" presStyleIdx="9" presStyleCnt="11"/>
      <dgm:spPr/>
    </dgm:pt>
    <dgm:pt modelId="{9D7B8394-AB81-463B-83AF-C2D715800B33}" type="pres">
      <dgm:prSet presAssocID="{250373F7-3946-45F6-A46C-D5C208561381}" presName="node" presStyleLbl="node1" presStyleIdx="10" presStyleCnt="12">
        <dgm:presLayoutVars>
          <dgm:bulletEnabled val="1"/>
        </dgm:presLayoutVars>
      </dgm:prSet>
      <dgm:spPr/>
    </dgm:pt>
    <dgm:pt modelId="{71A3D5DE-4A04-4B43-84CF-889AE9F79FEF}" type="pres">
      <dgm:prSet presAssocID="{D1B56459-163B-4039-B585-C61DAC7716F8}" presName="sibTrans" presStyleLbl="sibTrans2D1" presStyleIdx="10" presStyleCnt="11"/>
      <dgm:spPr/>
    </dgm:pt>
    <dgm:pt modelId="{F7373A8D-3F2E-4110-A049-50B47770029D}" type="pres">
      <dgm:prSet presAssocID="{D1B56459-163B-4039-B585-C61DAC7716F8}" presName="connectorText" presStyleLbl="sibTrans2D1" presStyleIdx="10" presStyleCnt="11"/>
      <dgm:spPr/>
    </dgm:pt>
    <dgm:pt modelId="{06147859-40CD-42FB-A693-794F2EBBC601}" type="pres">
      <dgm:prSet presAssocID="{4D116A65-B345-42ED-9705-8195E091702E}" presName="node" presStyleLbl="node1" presStyleIdx="11" presStyleCnt="12">
        <dgm:presLayoutVars>
          <dgm:bulletEnabled val="1"/>
        </dgm:presLayoutVars>
      </dgm:prSet>
      <dgm:spPr/>
    </dgm:pt>
  </dgm:ptLst>
  <dgm:cxnLst>
    <dgm:cxn modelId="{991F4803-E434-4667-B1CA-47BB8FFF561F}" type="presOf" srcId="{154A6437-1A88-499B-9DB8-7E8604545EE3}" destId="{A36AE787-0232-4D96-B858-B1EDDC2C7760}" srcOrd="1" destOrd="0" presId="urn:microsoft.com/office/officeart/2005/8/layout/process1"/>
    <dgm:cxn modelId="{B0AF6A06-3961-4B96-8106-EDCFA2852A2B}" type="presOf" srcId="{A4124FD7-8E0D-4350-B12E-98F054D3E68F}" destId="{95B11470-3B04-495B-9DE0-F180C38CF565}" srcOrd="0" destOrd="0" presId="urn:microsoft.com/office/officeart/2005/8/layout/process1"/>
    <dgm:cxn modelId="{D7E8F00A-F763-4A74-8E4A-60A295F30971}" srcId="{BFD92A4E-1F3D-4CAF-B100-957FB04E15CE}" destId="{9EEA147F-EB97-452A-BCEA-32386D84DA5E}" srcOrd="2" destOrd="0" parTransId="{DAAF267A-5407-4920-9C5C-0F9F4F45CA29}" sibTransId="{FA50F1FD-4C64-41B8-B83F-89267DCD6BE0}"/>
    <dgm:cxn modelId="{B159290D-DBEB-4D06-AFBA-39646D1A84FB}" type="presOf" srcId="{F5CCC443-31CB-446A-B7AE-35225D431FBD}" destId="{DD9661AA-5179-40C9-9BB1-064FCDBEBA1D}" srcOrd="1" destOrd="0" presId="urn:microsoft.com/office/officeart/2005/8/layout/process1"/>
    <dgm:cxn modelId="{BF35980E-CB2A-4BFE-AF4F-20E96A2C2818}" srcId="{BFD92A4E-1F3D-4CAF-B100-957FB04E15CE}" destId="{E24DBA5A-65E9-4F93-AB25-080C5957F149}" srcOrd="4" destOrd="0" parTransId="{01857802-17F9-4BA6-A532-2803B27EE501}" sibTransId="{5AF278F6-5F64-4377-8744-99CFE6B9076B}"/>
    <dgm:cxn modelId="{2C900F13-9AEE-46F3-93A9-A00776055F03}" type="presOf" srcId="{198C3066-AEF2-4C69-812A-1998DCCA326F}" destId="{F37E71DE-884E-4506-85EA-0F0891338247}" srcOrd="0" destOrd="0" presId="urn:microsoft.com/office/officeart/2005/8/layout/process1"/>
    <dgm:cxn modelId="{051FD915-81ED-440D-AE6E-0FF1C16F8467}" type="presOf" srcId="{FA50F1FD-4C64-41B8-B83F-89267DCD6BE0}" destId="{D2FA647F-4A35-4C4B-81D3-D3DAC1EBC059}" srcOrd="0" destOrd="0" presId="urn:microsoft.com/office/officeart/2005/8/layout/process1"/>
    <dgm:cxn modelId="{58F06316-FA48-44B3-BB79-E6036DE59EBE}" type="presOf" srcId="{43328E7F-1357-4D89-ADD8-D3C76787DCDF}" destId="{C401C4DF-DD75-4EE3-B1CA-62B2D894C995}" srcOrd="0" destOrd="0" presId="urn:microsoft.com/office/officeart/2005/8/layout/process1"/>
    <dgm:cxn modelId="{4A54F717-EEE1-4ACC-AE0D-B06A7438104E}" type="presOf" srcId="{4D116A65-B345-42ED-9705-8195E091702E}" destId="{06147859-40CD-42FB-A693-794F2EBBC601}" srcOrd="0" destOrd="0" presId="urn:microsoft.com/office/officeart/2005/8/layout/process1"/>
    <dgm:cxn modelId="{15A2FC1D-30D1-47B2-B0B5-7DCE0505C4C5}" srcId="{BFD92A4E-1F3D-4CAF-B100-957FB04E15CE}" destId="{9F481AA5-94F3-4964-8FE7-39E17E1C1897}" srcOrd="0" destOrd="0" parTransId="{EE744D82-CE1C-4C6A-8FB1-A3ECA506C393}" sibTransId="{2312E6BA-3F05-404A-8FDB-CF29847C5F71}"/>
    <dgm:cxn modelId="{1FB53521-7237-4859-AB53-1F19AE332303}" srcId="{BFD92A4E-1F3D-4CAF-B100-957FB04E15CE}" destId="{2C1F151B-7BB7-4B9F-A7EE-D92D3C2E7B6F}" srcOrd="7" destOrd="0" parTransId="{7FB1C700-C9F5-4181-84C8-4F559CD21397}" sibTransId="{A3F7511D-EA29-43AA-B853-721C578B8D1D}"/>
    <dgm:cxn modelId="{A5C3362A-0FA0-471E-BB70-5456B7BF81C9}" type="presOf" srcId="{E24DBA5A-65E9-4F93-AB25-080C5957F149}" destId="{4CAE0234-B54D-448E-8217-BC35EA318EB8}" srcOrd="0" destOrd="0" presId="urn:microsoft.com/office/officeart/2005/8/layout/process1"/>
    <dgm:cxn modelId="{F15C3A3A-7C2F-41AF-8866-FFE1ED1B82B5}" type="presOf" srcId="{9F481AA5-94F3-4964-8FE7-39E17E1C1897}" destId="{3C6A6A28-550D-4443-9D91-F0DAEDA9D024}" srcOrd="0" destOrd="0" presId="urn:microsoft.com/office/officeart/2005/8/layout/process1"/>
    <dgm:cxn modelId="{B8BEE03D-EE55-4D05-960D-C65BDD9C8434}" type="presOf" srcId="{FD268591-68D6-4751-B0CA-6994F1069D38}" destId="{2EF5F67A-51F1-49F9-BE86-B4EC4E2B7C80}" srcOrd="0" destOrd="0" presId="urn:microsoft.com/office/officeart/2005/8/layout/process1"/>
    <dgm:cxn modelId="{1F49573E-0928-479B-88D8-ADCF600940B5}" type="presOf" srcId="{FA50F1FD-4C64-41B8-B83F-89267DCD6BE0}" destId="{3B3CC811-72D6-49AA-A416-74F6B1A082DB}" srcOrd="1" destOrd="0" presId="urn:microsoft.com/office/officeart/2005/8/layout/process1"/>
    <dgm:cxn modelId="{D9689F4E-86EE-4193-82C7-8513394E4B80}" type="presOf" srcId="{AADA1FE8-9B1A-43E4-B088-ED4B6B94D647}" destId="{2CD88E49-DFAD-42D4-BA91-F687E5D77038}" srcOrd="0" destOrd="0" presId="urn:microsoft.com/office/officeart/2005/8/layout/process1"/>
    <dgm:cxn modelId="{F1710D59-BDEF-4321-BB62-973CA0B5F43A}" type="presOf" srcId="{2312E6BA-3F05-404A-8FDB-CF29847C5F71}" destId="{2A6FCB31-2156-496D-B90B-2B1AE9370204}" srcOrd="0" destOrd="0" presId="urn:microsoft.com/office/officeart/2005/8/layout/process1"/>
    <dgm:cxn modelId="{ADAB3C5D-725D-407D-BA55-65F4C69F0FE2}" type="presOf" srcId="{154A6437-1A88-499B-9DB8-7E8604545EE3}" destId="{68465332-5BA6-4DF2-949A-B215D253ED11}" srcOrd="0" destOrd="0" presId="urn:microsoft.com/office/officeart/2005/8/layout/process1"/>
    <dgm:cxn modelId="{9496915E-A780-4508-B473-79F4266AA063}" type="presOf" srcId="{F5CCC443-31CB-446A-B7AE-35225D431FBD}" destId="{790A74D7-4493-4E76-BA27-66B7964149B9}" srcOrd="0" destOrd="0" presId="urn:microsoft.com/office/officeart/2005/8/layout/process1"/>
    <dgm:cxn modelId="{26B4BE63-985D-4733-A45A-0964AE4A3156}" type="presOf" srcId="{6193C499-BCF2-41EB-93EB-4CE234BFC2BE}" destId="{16A0F02C-ACAF-47A4-91AD-F22B30025F12}" srcOrd="1" destOrd="0" presId="urn:microsoft.com/office/officeart/2005/8/layout/process1"/>
    <dgm:cxn modelId="{6A4DA365-A1E6-4CD7-A748-C81CF6A95E75}" type="presOf" srcId="{6193C499-BCF2-41EB-93EB-4CE234BFC2BE}" destId="{C569BCDF-1D5C-4FA3-9294-9483F74661E6}" srcOrd="0" destOrd="0" presId="urn:microsoft.com/office/officeart/2005/8/layout/process1"/>
    <dgm:cxn modelId="{2ECA5367-EEF8-412A-8064-860D2950B169}" type="presOf" srcId="{BFD92A4E-1F3D-4CAF-B100-957FB04E15CE}" destId="{7B531CCB-601E-4A80-9800-08BEB128C6C6}" srcOrd="0" destOrd="0" presId="urn:microsoft.com/office/officeart/2005/8/layout/process1"/>
    <dgm:cxn modelId="{D6617B75-EA83-4292-B51F-98F562E927A2}" srcId="{BFD92A4E-1F3D-4CAF-B100-957FB04E15CE}" destId="{250373F7-3946-45F6-A46C-D5C208561381}" srcOrd="10" destOrd="0" parTransId="{65732E37-9378-4BAB-9E0C-948E2D0A7C49}" sibTransId="{D1B56459-163B-4039-B585-C61DAC7716F8}"/>
    <dgm:cxn modelId="{31DD5E7C-535E-474E-9E32-86BE376D42FC}" srcId="{BFD92A4E-1F3D-4CAF-B100-957FB04E15CE}" destId="{FD268591-68D6-4751-B0CA-6994F1069D38}" srcOrd="8" destOrd="0" parTransId="{DCA2BBC7-A63B-48F8-BA78-7CD6BC7EDBC1}" sibTransId="{43328E7F-1357-4D89-ADD8-D3C76787DCDF}"/>
    <dgm:cxn modelId="{4CA60D7E-ECA4-4A5E-98AB-52EB6DF04A84}" type="presOf" srcId="{384BCC69-F8E6-4BD0-A977-601EB5AC6DCB}" destId="{15C84B96-EAB5-47B4-9E9E-4BEDDCFAF49B}" srcOrd="0" destOrd="0" presId="urn:microsoft.com/office/officeart/2005/8/layout/process1"/>
    <dgm:cxn modelId="{5535B77E-3D7B-4D8F-8E26-6F5AEA9A84B4}" type="presOf" srcId="{7600A0A8-AAE2-4BB4-B583-02A4936C4D0F}" destId="{A5FEB431-8C96-4FEF-B45E-91703140A2C2}" srcOrd="0" destOrd="0" presId="urn:microsoft.com/office/officeart/2005/8/layout/process1"/>
    <dgm:cxn modelId="{ADFD4085-9FF6-4BA6-8CF2-DF9B6A1D9485}" srcId="{BFD92A4E-1F3D-4CAF-B100-957FB04E15CE}" destId="{7A4A0973-15B1-422B-86D9-FAC56138CB72}" srcOrd="3" destOrd="0" parTransId="{35E3445A-5136-476D-96AE-C6880BA089CA}" sibTransId="{AADA1FE8-9B1A-43E4-B088-ED4B6B94D647}"/>
    <dgm:cxn modelId="{EE9D198E-66C6-4724-AE6F-29CA6E47A216}" type="presOf" srcId="{250373F7-3946-45F6-A46C-D5C208561381}" destId="{9D7B8394-AB81-463B-83AF-C2D715800B33}" srcOrd="0" destOrd="0" presId="urn:microsoft.com/office/officeart/2005/8/layout/process1"/>
    <dgm:cxn modelId="{AF436896-35BB-4126-A617-D63CB02C4819}" type="presOf" srcId="{384BCC69-F8E6-4BD0-A977-601EB5AC6DCB}" destId="{158D08E9-8151-45CF-B12D-F7D1B96D67C4}" srcOrd="1" destOrd="0" presId="urn:microsoft.com/office/officeart/2005/8/layout/process1"/>
    <dgm:cxn modelId="{5DF37B96-1434-4DF2-9EF5-4C9EB9D488F8}" type="presOf" srcId="{A3F7511D-EA29-43AA-B853-721C578B8D1D}" destId="{F961EE76-1CFE-4F7B-A6AE-8DBC29A3B64F}" srcOrd="0" destOrd="0" presId="urn:microsoft.com/office/officeart/2005/8/layout/process1"/>
    <dgm:cxn modelId="{7C2EF49D-1AA8-40D3-AB4E-158F94F5C8FA}" type="presOf" srcId="{D1B56459-163B-4039-B585-C61DAC7716F8}" destId="{71A3D5DE-4A04-4B43-84CF-889AE9F79FEF}" srcOrd="0" destOrd="0" presId="urn:microsoft.com/office/officeart/2005/8/layout/process1"/>
    <dgm:cxn modelId="{DDF595A2-226A-47C4-A6BD-33D50CCE5A3F}" srcId="{BFD92A4E-1F3D-4CAF-B100-957FB04E15CE}" destId="{4D116A65-B345-42ED-9705-8195E091702E}" srcOrd="11" destOrd="0" parTransId="{08A92E55-C1F4-47F1-9D27-2CF67FAB2478}" sibTransId="{C79F785C-A7EB-4A0E-90BC-43A3EFA287EE}"/>
    <dgm:cxn modelId="{F803E9A8-8A9C-44E1-A237-53DC640D2532}" type="presOf" srcId="{9EEA147F-EB97-452A-BCEA-32386D84DA5E}" destId="{977CDBC9-4B90-47CB-8FDB-7C3364248F1C}" srcOrd="0" destOrd="0" presId="urn:microsoft.com/office/officeart/2005/8/layout/process1"/>
    <dgm:cxn modelId="{199DD4AB-E2C4-47E6-809B-60D62C808F53}" srcId="{BFD92A4E-1F3D-4CAF-B100-957FB04E15CE}" destId="{A4124FD7-8E0D-4350-B12E-98F054D3E68F}" srcOrd="6" destOrd="0" parTransId="{FB8B0890-073D-4372-98FB-B003C9BBE897}" sibTransId="{F5CCC443-31CB-446A-B7AE-35225D431FBD}"/>
    <dgm:cxn modelId="{BB241BAE-5995-432D-89FD-1526EFF5ADC2}" type="presOf" srcId="{5AF278F6-5F64-4377-8744-99CFE6B9076B}" destId="{72305400-6889-4A9D-907A-473695FE9EA8}" srcOrd="1" destOrd="0" presId="urn:microsoft.com/office/officeart/2005/8/layout/process1"/>
    <dgm:cxn modelId="{DBE93FBC-00E3-478E-AD54-59E358389050}" type="presOf" srcId="{A3F7511D-EA29-43AA-B853-721C578B8D1D}" destId="{D047AC0F-6847-4C5A-AB83-99CFD3BA44CC}" srcOrd="1" destOrd="0" presId="urn:microsoft.com/office/officeart/2005/8/layout/process1"/>
    <dgm:cxn modelId="{A449DEC3-9D10-46A2-B63C-2D0C054B2DF7}" type="presOf" srcId="{20F2A1BE-746E-494E-98CA-F0A0A30DBED7}" destId="{ABC2C4DD-6428-4CC1-920D-725A699F57A1}" srcOrd="0" destOrd="0" presId="urn:microsoft.com/office/officeart/2005/8/layout/process1"/>
    <dgm:cxn modelId="{221333C9-5330-493D-AFC5-9C3314A7C78E}" srcId="{BFD92A4E-1F3D-4CAF-B100-957FB04E15CE}" destId="{7600A0A8-AAE2-4BB4-B583-02A4936C4D0F}" srcOrd="5" destOrd="0" parTransId="{425B040A-627E-401C-A978-442C096B5468}" sibTransId="{154A6437-1A88-499B-9DB8-7E8604545EE3}"/>
    <dgm:cxn modelId="{FEB34FCC-3CB4-45BF-BE59-258182406F44}" type="presOf" srcId="{5AF278F6-5F64-4377-8744-99CFE6B9076B}" destId="{8474F59E-8F26-432E-BF95-BD877D4371D7}" srcOrd="0" destOrd="0" presId="urn:microsoft.com/office/officeart/2005/8/layout/process1"/>
    <dgm:cxn modelId="{1CDC18CE-C10C-45FB-B7B5-13863AE66353}" type="presOf" srcId="{43328E7F-1357-4D89-ADD8-D3C76787DCDF}" destId="{C26A22D6-F3A9-41C0-B723-0474BA339786}" srcOrd="1" destOrd="0" presId="urn:microsoft.com/office/officeart/2005/8/layout/process1"/>
    <dgm:cxn modelId="{41436FDD-BD03-4FD7-A720-1828EC6A8144}" type="presOf" srcId="{2C1F151B-7BB7-4B9F-A7EE-D92D3C2E7B6F}" destId="{660F9A05-682A-4222-956F-37C320C9F8D1}" srcOrd="0" destOrd="0" presId="urn:microsoft.com/office/officeart/2005/8/layout/process1"/>
    <dgm:cxn modelId="{93A9A4E2-D91E-4C7F-90BE-7A861D29B48F}" type="presOf" srcId="{AADA1FE8-9B1A-43E4-B088-ED4B6B94D647}" destId="{B4705A35-6B70-4D8B-A01E-D3FE8D33506E}" srcOrd="1" destOrd="0" presId="urn:microsoft.com/office/officeart/2005/8/layout/process1"/>
    <dgm:cxn modelId="{9DC815ED-6E4D-451E-A774-2D3DC64F16AE}" srcId="{BFD92A4E-1F3D-4CAF-B100-957FB04E15CE}" destId="{20F2A1BE-746E-494E-98CA-F0A0A30DBED7}" srcOrd="1" destOrd="0" parTransId="{FAD941C2-DBD7-4640-A116-E660DD195F41}" sibTransId="{384BCC69-F8E6-4BD0-A977-601EB5AC6DCB}"/>
    <dgm:cxn modelId="{4421D0ED-1C30-4543-9041-A757735E681C}" type="presOf" srcId="{D1B56459-163B-4039-B585-C61DAC7716F8}" destId="{F7373A8D-3F2E-4110-A049-50B47770029D}" srcOrd="1" destOrd="0" presId="urn:microsoft.com/office/officeart/2005/8/layout/process1"/>
    <dgm:cxn modelId="{F783CDF0-A26A-469C-96D2-3EFB9FB70FB3}" srcId="{BFD92A4E-1F3D-4CAF-B100-957FB04E15CE}" destId="{198C3066-AEF2-4C69-812A-1998DCCA326F}" srcOrd="9" destOrd="0" parTransId="{C356A6DC-4A5E-46BF-81F5-391DB452C04F}" sibTransId="{6193C499-BCF2-41EB-93EB-4CE234BFC2BE}"/>
    <dgm:cxn modelId="{DFC612F8-4007-4320-BB0F-B9876DCF9748}" type="presOf" srcId="{2312E6BA-3F05-404A-8FDB-CF29847C5F71}" destId="{9ADB23C6-CD99-4E63-A580-7EFE03B31FDD}" srcOrd="1" destOrd="0" presId="urn:microsoft.com/office/officeart/2005/8/layout/process1"/>
    <dgm:cxn modelId="{655022FD-CBC2-4BE9-AF45-9001052C68FD}" type="presOf" srcId="{7A4A0973-15B1-422B-86D9-FAC56138CB72}" destId="{233E3449-89B2-4FBB-B777-9557FD8E872D}" srcOrd="0" destOrd="0" presId="urn:microsoft.com/office/officeart/2005/8/layout/process1"/>
    <dgm:cxn modelId="{FFBC0DCC-70A0-4840-A64A-37905444AEC2}" type="presParOf" srcId="{7B531CCB-601E-4A80-9800-08BEB128C6C6}" destId="{3C6A6A28-550D-4443-9D91-F0DAEDA9D024}" srcOrd="0" destOrd="0" presId="urn:microsoft.com/office/officeart/2005/8/layout/process1"/>
    <dgm:cxn modelId="{EC421BE6-14A6-48D6-801B-929BFEB5A0C9}" type="presParOf" srcId="{7B531CCB-601E-4A80-9800-08BEB128C6C6}" destId="{2A6FCB31-2156-496D-B90B-2B1AE9370204}" srcOrd="1" destOrd="0" presId="urn:microsoft.com/office/officeart/2005/8/layout/process1"/>
    <dgm:cxn modelId="{ACD1BE84-70A2-495D-B9CC-4B319CB7994B}" type="presParOf" srcId="{2A6FCB31-2156-496D-B90B-2B1AE9370204}" destId="{9ADB23C6-CD99-4E63-A580-7EFE03B31FDD}" srcOrd="0" destOrd="0" presId="urn:microsoft.com/office/officeart/2005/8/layout/process1"/>
    <dgm:cxn modelId="{1728E674-B056-4224-8AA0-DF800D0554BA}" type="presParOf" srcId="{7B531CCB-601E-4A80-9800-08BEB128C6C6}" destId="{ABC2C4DD-6428-4CC1-920D-725A699F57A1}" srcOrd="2" destOrd="0" presId="urn:microsoft.com/office/officeart/2005/8/layout/process1"/>
    <dgm:cxn modelId="{CD2CB774-183F-4CE1-9C48-96023F8F3267}" type="presParOf" srcId="{7B531CCB-601E-4A80-9800-08BEB128C6C6}" destId="{15C84B96-EAB5-47B4-9E9E-4BEDDCFAF49B}" srcOrd="3" destOrd="0" presId="urn:microsoft.com/office/officeart/2005/8/layout/process1"/>
    <dgm:cxn modelId="{50BB258B-BEEE-4180-95BB-800790665B88}" type="presParOf" srcId="{15C84B96-EAB5-47B4-9E9E-4BEDDCFAF49B}" destId="{158D08E9-8151-45CF-B12D-F7D1B96D67C4}" srcOrd="0" destOrd="0" presId="urn:microsoft.com/office/officeart/2005/8/layout/process1"/>
    <dgm:cxn modelId="{6EFE0CFC-DE02-4AFA-A88C-578F829749A2}" type="presParOf" srcId="{7B531CCB-601E-4A80-9800-08BEB128C6C6}" destId="{977CDBC9-4B90-47CB-8FDB-7C3364248F1C}" srcOrd="4" destOrd="0" presId="urn:microsoft.com/office/officeart/2005/8/layout/process1"/>
    <dgm:cxn modelId="{9C23ED9C-AFE9-4EDA-8ED0-72C9F5D235A6}" type="presParOf" srcId="{7B531CCB-601E-4A80-9800-08BEB128C6C6}" destId="{D2FA647F-4A35-4C4B-81D3-D3DAC1EBC059}" srcOrd="5" destOrd="0" presId="urn:microsoft.com/office/officeart/2005/8/layout/process1"/>
    <dgm:cxn modelId="{8644BE5C-D2DE-4D30-820F-1169078D1A2C}" type="presParOf" srcId="{D2FA647F-4A35-4C4B-81D3-D3DAC1EBC059}" destId="{3B3CC811-72D6-49AA-A416-74F6B1A082DB}" srcOrd="0" destOrd="0" presId="urn:microsoft.com/office/officeart/2005/8/layout/process1"/>
    <dgm:cxn modelId="{2993D5C6-2B99-49D7-B663-D5663DDD858B}" type="presParOf" srcId="{7B531CCB-601E-4A80-9800-08BEB128C6C6}" destId="{233E3449-89B2-4FBB-B777-9557FD8E872D}" srcOrd="6" destOrd="0" presId="urn:microsoft.com/office/officeart/2005/8/layout/process1"/>
    <dgm:cxn modelId="{EC771FCD-CA85-4A83-980A-9E214ED8091C}" type="presParOf" srcId="{7B531CCB-601E-4A80-9800-08BEB128C6C6}" destId="{2CD88E49-DFAD-42D4-BA91-F687E5D77038}" srcOrd="7" destOrd="0" presId="urn:microsoft.com/office/officeart/2005/8/layout/process1"/>
    <dgm:cxn modelId="{6E065A4A-98ED-40CA-8A3E-7BD10E915ADB}" type="presParOf" srcId="{2CD88E49-DFAD-42D4-BA91-F687E5D77038}" destId="{B4705A35-6B70-4D8B-A01E-D3FE8D33506E}" srcOrd="0" destOrd="0" presId="urn:microsoft.com/office/officeart/2005/8/layout/process1"/>
    <dgm:cxn modelId="{D1747C82-0053-4C1A-8C31-2EE4A9184744}" type="presParOf" srcId="{7B531CCB-601E-4A80-9800-08BEB128C6C6}" destId="{4CAE0234-B54D-448E-8217-BC35EA318EB8}" srcOrd="8" destOrd="0" presId="urn:microsoft.com/office/officeart/2005/8/layout/process1"/>
    <dgm:cxn modelId="{8CEF88AA-E0A2-49C3-B36C-01928A28C122}" type="presParOf" srcId="{7B531CCB-601E-4A80-9800-08BEB128C6C6}" destId="{8474F59E-8F26-432E-BF95-BD877D4371D7}" srcOrd="9" destOrd="0" presId="urn:microsoft.com/office/officeart/2005/8/layout/process1"/>
    <dgm:cxn modelId="{0622E301-A188-4898-BE0D-7477E68BBABF}" type="presParOf" srcId="{8474F59E-8F26-432E-BF95-BD877D4371D7}" destId="{72305400-6889-4A9D-907A-473695FE9EA8}" srcOrd="0" destOrd="0" presId="urn:microsoft.com/office/officeart/2005/8/layout/process1"/>
    <dgm:cxn modelId="{B4158D53-FCF8-4E84-87B4-3104BB8921C7}" type="presParOf" srcId="{7B531CCB-601E-4A80-9800-08BEB128C6C6}" destId="{A5FEB431-8C96-4FEF-B45E-91703140A2C2}" srcOrd="10" destOrd="0" presId="urn:microsoft.com/office/officeart/2005/8/layout/process1"/>
    <dgm:cxn modelId="{8777744C-DF73-4B54-B071-82251F302BBA}" type="presParOf" srcId="{7B531CCB-601E-4A80-9800-08BEB128C6C6}" destId="{68465332-5BA6-4DF2-949A-B215D253ED11}" srcOrd="11" destOrd="0" presId="urn:microsoft.com/office/officeart/2005/8/layout/process1"/>
    <dgm:cxn modelId="{F1455F3D-1A88-4291-BB8A-BDFEAE786A9F}" type="presParOf" srcId="{68465332-5BA6-4DF2-949A-B215D253ED11}" destId="{A36AE787-0232-4D96-B858-B1EDDC2C7760}" srcOrd="0" destOrd="0" presId="urn:microsoft.com/office/officeart/2005/8/layout/process1"/>
    <dgm:cxn modelId="{F73BFE8D-E9EE-451B-919B-FFFB9C480836}" type="presParOf" srcId="{7B531CCB-601E-4A80-9800-08BEB128C6C6}" destId="{95B11470-3B04-495B-9DE0-F180C38CF565}" srcOrd="12" destOrd="0" presId="urn:microsoft.com/office/officeart/2005/8/layout/process1"/>
    <dgm:cxn modelId="{1E07680C-668A-4088-A554-876D786F3AA2}" type="presParOf" srcId="{7B531CCB-601E-4A80-9800-08BEB128C6C6}" destId="{790A74D7-4493-4E76-BA27-66B7964149B9}" srcOrd="13" destOrd="0" presId="urn:microsoft.com/office/officeart/2005/8/layout/process1"/>
    <dgm:cxn modelId="{ABE307B3-EFA6-4933-B48A-40B5DBA50D99}" type="presParOf" srcId="{790A74D7-4493-4E76-BA27-66B7964149B9}" destId="{DD9661AA-5179-40C9-9BB1-064FCDBEBA1D}" srcOrd="0" destOrd="0" presId="urn:microsoft.com/office/officeart/2005/8/layout/process1"/>
    <dgm:cxn modelId="{2510D5E3-B5D6-4B7A-A636-AEA8AB145F20}" type="presParOf" srcId="{7B531CCB-601E-4A80-9800-08BEB128C6C6}" destId="{660F9A05-682A-4222-956F-37C320C9F8D1}" srcOrd="14" destOrd="0" presId="urn:microsoft.com/office/officeart/2005/8/layout/process1"/>
    <dgm:cxn modelId="{A52A705D-43B4-4BFB-B656-7361FD113E20}" type="presParOf" srcId="{7B531CCB-601E-4A80-9800-08BEB128C6C6}" destId="{F961EE76-1CFE-4F7B-A6AE-8DBC29A3B64F}" srcOrd="15" destOrd="0" presId="urn:microsoft.com/office/officeart/2005/8/layout/process1"/>
    <dgm:cxn modelId="{C4284CBE-3FE4-4FB5-8D83-DB933553CC41}" type="presParOf" srcId="{F961EE76-1CFE-4F7B-A6AE-8DBC29A3B64F}" destId="{D047AC0F-6847-4C5A-AB83-99CFD3BA44CC}" srcOrd="0" destOrd="0" presId="urn:microsoft.com/office/officeart/2005/8/layout/process1"/>
    <dgm:cxn modelId="{5E704065-3218-42DB-BD68-E0C0C6B45FB4}" type="presParOf" srcId="{7B531CCB-601E-4A80-9800-08BEB128C6C6}" destId="{2EF5F67A-51F1-49F9-BE86-B4EC4E2B7C80}" srcOrd="16" destOrd="0" presId="urn:microsoft.com/office/officeart/2005/8/layout/process1"/>
    <dgm:cxn modelId="{7373009E-D561-496F-A1DC-9798B3006BAC}" type="presParOf" srcId="{7B531CCB-601E-4A80-9800-08BEB128C6C6}" destId="{C401C4DF-DD75-4EE3-B1CA-62B2D894C995}" srcOrd="17" destOrd="0" presId="urn:microsoft.com/office/officeart/2005/8/layout/process1"/>
    <dgm:cxn modelId="{8A52203D-9528-4DDF-9E1C-A6DBFD4E2AF5}" type="presParOf" srcId="{C401C4DF-DD75-4EE3-B1CA-62B2D894C995}" destId="{C26A22D6-F3A9-41C0-B723-0474BA339786}" srcOrd="0" destOrd="0" presId="urn:microsoft.com/office/officeart/2005/8/layout/process1"/>
    <dgm:cxn modelId="{8C932F5A-FB75-4C02-AD97-2E3EEC6BD2C9}" type="presParOf" srcId="{7B531CCB-601E-4A80-9800-08BEB128C6C6}" destId="{F37E71DE-884E-4506-85EA-0F0891338247}" srcOrd="18" destOrd="0" presId="urn:microsoft.com/office/officeart/2005/8/layout/process1"/>
    <dgm:cxn modelId="{5C3C2380-B117-4EE9-851B-0C6F539A7654}" type="presParOf" srcId="{7B531CCB-601E-4A80-9800-08BEB128C6C6}" destId="{C569BCDF-1D5C-4FA3-9294-9483F74661E6}" srcOrd="19" destOrd="0" presId="urn:microsoft.com/office/officeart/2005/8/layout/process1"/>
    <dgm:cxn modelId="{E4DC0466-7F3E-40BF-8DB3-477F6A56EF6A}" type="presParOf" srcId="{C569BCDF-1D5C-4FA3-9294-9483F74661E6}" destId="{16A0F02C-ACAF-47A4-91AD-F22B30025F12}" srcOrd="0" destOrd="0" presId="urn:microsoft.com/office/officeart/2005/8/layout/process1"/>
    <dgm:cxn modelId="{5BD8E33E-8192-4418-8924-0A3BB366516E}" type="presParOf" srcId="{7B531CCB-601E-4A80-9800-08BEB128C6C6}" destId="{9D7B8394-AB81-463B-83AF-C2D715800B33}" srcOrd="20" destOrd="0" presId="urn:microsoft.com/office/officeart/2005/8/layout/process1"/>
    <dgm:cxn modelId="{213443E1-09F3-45AA-95D6-B9E7D317B96B}" type="presParOf" srcId="{7B531CCB-601E-4A80-9800-08BEB128C6C6}" destId="{71A3D5DE-4A04-4B43-84CF-889AE9F79FEF}" srcOrd="21" destOrd="0" presId="urn:microsoft.com/office/officeart/2005/8/layout/process1"/>
    <dgm:cxn modelId="{6A6D5252-F9D0-407B-BD17-AB5BCE37E2EF}" type="presParOf" srcId="{71A3D5DE-4A04-4B43-84CF-889AE9F79FEF}" destId="{F7373A8D-3F2E-4110-A049-50B47770029D}" srcOrd="0" destOrd="0" presId="urn:microsoft.com/office/officeart/2005/8/layout/process1"/>
    <dgm:cxn modelId="{967BB819-28F2-4D30-8FA4-818420E53CCB}" type="presParOf" srcId="{7B531CCB-601E-4A80-9800-08BEB128C6C6}" destId="{06147859-40CD-42FB-A693-794F2EBBC601}" srcOrd="2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FD92A4E-1F3D-4CAF-B100-957FB04E15CE}" type="doc">
      <dgm:prSet loTypeId="urn:microsoft.com/office/officeart/2005/8/layout/process1" loCatId="process" qsTypeId="urn:microsoft.com/office/officeart/2005/8/quickstyle/simple2" qsCatId="simple" csTypeId="urn:microsoft.com/office/officeart/2005/8/colors/accent0_3" csCatId="mainScheme" phldr="1"/>
      <dgm:spPr/>
      <dgm:t>
        <a:bodyPr/>
        <a:lstStyle/>
        <a:p>
          <a:endParaRPr lang="en-US"/>
        </a:p>
      </dgm:t>
    </dgm:pt>
    <dgm:pt modelId="{9F481AA5-94F3-4964-8FE7-39E17E1C1897}">
      <dgm:prSet/>
      <dgm:spPr/>
      <dgm:t>
        <a:bodyPr/>
        <a:lstStyle/>
        <a:p>
          <a:r>
            <a:rPr lang="en-US" dirty="0"/>
            <a:t>Welcome</a:t>
          </a:r>
        </a:p>
      </dgm:t>
    </dgm:pt>
    <dgm:pt modelId="{EE744D82-CE1C-4C6A-8FB1-A3ECA506C393}" type="parTrans" cxnId="{15A2FC1D-30D1-47B2-B0B5-7DCE0505C4C5}">
      <dgm:prSet/>
      <dgm:spPr/>
      <dgm:t>
        <a:bodyPr/>
        <a:lstStyle/>
        <a:p>
          <a:endParaRPr lang="en-US"/>
        </a:p>
      </dgm:t>
    </dgm:pt>
    <dgm:pt modelId="{2312E6BA-3F05-404A-8FDB-CF29847C5F71}" type="sibTrans" cxnId="{15A2FC1D-30D1-47B2-B0B5-7DCE0505C4C5}">
      <dgm:prSet/>
      <dgm:spPr/>
      <dgm:t>
        <a:bodyPr/>
        <a:lstStyle/>
        <a:p>
          <a:endParaRPr lang="en-US"/>
        </a:p>
      </dgm:t>
    </dgm:pt>
    <dgm:pt modelId="{20F2A1BE-746E-494E-98CA-F0A0A30DBED7}">
      <dgm:prSet custT="1"/>
      <dgm:spPr/>
      <dgm:t>
        <a:bodyPr/>
        <a:lstStyle/>
        <a:p>
          <a:r>
            <a:rPr lang="en-US" sz="800" dirty="0"/>
            <a:t>Standing Rules/</a:t>
          </a:r>
        </a:p>
        <a:p>
          <a:r>
            <a:rPr lang="en-US" sz="800" dirty="0"/>
            <a:t>Board  Members &amp;  Chairs</a:t>
          </a:r>
        </a:p>
      </dgm:t>
    </dgm:pt>
    <dgm:pt modelId="{FAD941C2-DBD7-4640-A116-E660DD195F41}" type="parTrans" cxnId="{9DC815ED-6E4D-451E-A774-2D3DC64F16AE}">
      <dgm:prSet/>
      <dgm:spPr/>
      <dgm:t>
        <a:bodyPr/>
        <a:lstStyle/>
        <a:p>
          <a:endParaRPr lang="en-US"/>
        </a:p>
      </dgm:t>
    </dgm:pt>
    <dgm:pt modelId="{384BCC69-F8E6-4BD0-A977-601EB5AC6DCB}" type="sibTrans" cxnId="{9DC815ED-6E4D-451E-A774-2D3DC64F16AE}">
      <dgm:prSet/>
      <dgm:spPr/>
      <dgm:t>
        <a:bodyPr/>
        <a:lstStyle/>
        <a:p>
          <a:endParaRPr lang="en-US"/>
        </a:p>
      </dgm:t>
    </dgm:pt>
    <dgm:pt modelId="{9EEA147F-EB97-452A-BCEA-32386D84DA5E}">
      <dgm:prSet custT="1"/>
      <dgm:spPr/>
      <dgm:t>
        <a:bodyPr/>
        <a:lstStyle/>
        <a:p>
          <a:r>
            <a:rPr lang="en-US" sz="800" dirty="0"/>
            <a:t>Treasurer’s Report</a:t>
          </a:r>
        </a:p>
      </dgm:t>
    </dgm:pt>
    <dgm:pt modelId="{DAAF267A-5407-4920-9C5C-0F9F4F45CA29}" type="parTrans" cxnId="{D7E8F00A-F763-4A74-8E4A-60A295F30971}">
      <dgm:prSet/>
      <dgm:spPr/>
      <dgm:t>
        <a:bodyPr/>
        <a:lstStyle/>
        <a:p>
          <a:endParaRPr lang="en-US"/>
        </a:p>
      </dgm:t>
    </dgm:pt>
    <dgm:pt modelId="{FA50F1FD-4C64-41B8-B83F-89267DCD6BE0}" type="sibTrans" cxnId="{D7E8F00A-F763-4A74-8E4A-60A295F30971}">
      <dgm:prSet/>
      <dgm:spPr/>
      <dgm:t>
        <a:bodyPr/>
        <a:lstStyle/>
        <a:p>
          <a:endParaRPr lang="en-US"/>
        </a:p>
      </dgm:t>
    </dgm:pt>
    <dgm:pt modelId="{7A4A0973-15B1-422B-86D9-FAC56138CB72}">
      <dgm:prSet custT="1"/>
      <dgm:spPr/>
      <dgm:t>
        <a:bodyPr/>
        <a:lstStyle/>
        <a:p>
          <a:r>
            <a:rPr lang="en-US" sz="800" dirty="0"/>
            <a:t>Events for 2023/2024 School Year</a:t>
          </a:r>
        </a:p>
      </dgm:t>
    </dgm:pt>
    <dgm:pt modelId="{35E3445A-5136-476D-96AE-C6880BA089CA}" type="parTrans" cxnId="{ADFD4085-9FF6-4BA6-8CF2-DF9B6A1D9485}">
      <dgm:prSet/>
      <dgm:spPr/>
      <dgm:t>
        <a:bodyPr/>
        <a:lstStyle/>
        <a:p>
          <a:endParaRPr lang="en-US"/>
        </a:p>
      </dgm:t>
    </dgm:pt>
    <dgm:pt modelId="{AADA1FE8-9B1A-43E4-B088-ED4B6B94D647}" type="sibTrans" cxnId="{ADFD4085-9FF6-4BA6-8CF2-DF9B6A1D9485}">
      <dgm:prSet/>
      <dgm:spPr/>
      <dgm:t>
        <a:bodyPr/>
        <a:lstStyle/>
        <a:p>
          <a:endParaRPr lang="en-US"/>
        </a:p>
      </dgm:t>
    </dgm:pt>
    <dgm:pt modelId="{E24DBA5A-65E9-4F93-AB25-080C5957F149}">
      <dgm:prSet custT="1"/>
      <dgm:spPr/>
      <dgm:t>
        <a:bodyPr/>
        <a:lstStyle/>
        <a:p>
          <a:r>
            <a:rPr lang="en-US" sz="800" dirty="0"/>
            <a:t>Read-A-Thon</a:t>
          </a:r>
        </a:p>
      </dgm:t>
    </dgm:pt>
    <dgm:pt modelId="{01857802-17F9-4BA6-A532-2803B27EE501}" type="parTrans" cxnId="{BF35980E-CB2A-4BFE-AF4F-20E96A2C2818}">
      <dgm:prSet/>
      <dgm:spPr/>
      <dgm:t>
        <a:bodyPr/>
        <a:lstStyle/>
        <a:p>
          <a:endParaRPr lang="en-US"/>
        </a:p>
      </dgm:t>
    </dgm:pt>
    <dgm:pt modelId="{5AF278F6-5F64-4377-8744-99CFE6B9076B}" type="sibTrans" cxnId="{BF35980E-CB2A-4BFE-AF4F-20E96A2C2818}">
      <dgm:prSet/>
      <dgm:spPr/>
      <dgm:t>
        <a:bodyPr/>
        <a:lstStyle/>
        <a:p>
          <a:endParaRPr lang="en-US"/>
        </a:p>
      </dgm:t>
    </dgm:pt>
    <dgm:pt modelId="{7600A0A8-AAE2-4BB4-B583-02A4936C4D0F}">
      <dgm:prSet custT="1"/>
      <dgm:spPr/>
      <dgm:t>
        <a:bodyPr/>
        <a:lstStyle/>
        <a:p>
          <a:r>
            <a:rPr lang="en-US" sz="800" dirty="0"/>
            <a:t>Pajama Jam</a:t>
          </a:r>
        </a:p>
      </dgm:t>
    </dgm:pt>
    <dgm:pt modelId="{425B040A-627E-401C-A978-442C096B5468}" type="parTrans" cxnId="{221333C9-5330-493D-AFC5-9C3314A7C78E}">
      <dgm:prSet/>
      <dgm:spPr/>
      <dgm:t>
        <a:bodyPr/>
        <a:lstStyle/>
        <a:p>
          <a:endParaRPr lang="en-US"/>
        </a:p>
      </dgm:t>
    </dgm:pt>
    <dgm:pt modelId="{154A6437-1A88-499B-9DB8-7E8604545EE3}" type="sibTrans" cxnId="{221333C9-5330-493D-AFC5-9C3314A7C78E}">
      <dgm:prSet/>
      <dgm:spPr/>
      <dgm:t>
        <a:bodyPr/>
        <a:lstStyle/>
        <a:p>
          <a:endParaRPr lang="en-US"/>
        </a:p>
      </dgm:t>
    </dgm:pt>
    <dgm:pt modelId="{A4124FD7-8E0D-4350-B12E-98F054D3E68F}">
      <dgm:prSet custT="1"/>
      <dgm:spPr/>
      <dgm:t>
        <a:bodyPr/>
        <a:lstStyle/>
        <a:p>
          <a:r>
            <a:rPr lang="en-US" sz="800" dirty="0"/>
            <a:t>Spirit Wear </a:t>
          </a:r>
        </a:p>
      </dgm:t>
    </dgm:pt>
    <dgm:pt modelId="{FB8B0890-073D-4372-98FB-B003C9BBE897}" type="parTrans" cxnId="{199DD4AB-E2C4-47E6-809B-60D62C808F53}">
      <dgm:prSet/>
      <dgm:spPr/>
      <dgm:t>
        <a:bodyPr/>
        <a:lstStyle/>
        <a:p>
          <a:endParaRPr lang="en-US"/>
        </a:p>
      </dgm:t>
    </dgm:pt>
    <dgm:pt modelId="{F5CCC443-31CB-446A-B7AE-35225D431FBD}" type="sibTrans" cxnId="{199DD4AB-E2C4-47E6-809B-60D62C808F53}">
      <dgm:prSet/>
      <dgm:spPr/>
      <dgm:t>
        <a:bodyPr/>
        <a:lstStyle/>
        <a:p>
          <a:endParaRPr lang="en-US"/>
        </a:p>
      </dgm:t>
    </dgm:pt>
    <dgm:pt modelId="{2C1F151B-7BB7-4B9F-A7EE-D92D3C2E7B6F}">
      <dgm:prSet custT="1"/>
      <dgm:spPr/>
      <dgm:t>
        <a:bodyPr/>
        <a:lstStyle/>
        <a:p>
          <a:r>
            <a:rPr lang="en-US" sz="800" dirty="0"/>
            <a:t>Fall Book Fair</a:t>
          </a:r>
        </a:p>
      </dgm:t>
    </dgm:pt>
    <dgm:pt modelId="{7FB1C700-C9F5-4181-84C8-4F559CD21397}" type="parTrans" cxnId="{1FB53521-7237-4859-AB53-1F19AE332303}">
      <dgm:prSet/>
      <dgm:spPr/>
      <dgm:t>
        <a:bodyPr/>
        <a:lstStyle/>
        <a:p>
          <a:endParaRPr lang="en-US"/>
        </a:p>
      </dgm:t>
    </dgm:pt>
    <dgm:pt modelId="{A3F7511D-EA29-43AA-B853-721C578B8D1D}" type="sibTrans" cxnId="{1FB53521-7237-4859-AB53-1F19AE332303}">
      <dgm:prSet/>
      <dgm:spPr/>
      <dgm:t>
        <a:bodyPr/>
        <a:lstStyle/>
        <a:p>
          <a:endParaRPr lang="en-US"/>
        </a:p>
      </dgm:t>
    </dgm:pt>
    <dgm:pt modelId="{FD268591-68D6-4751-B0CA-6994F1069D38}">
      <dgm:prSet custT="1"/>
      <dgm:spPr/>
      <dgm:t>
        <a:bodyPr/>
        <a:lstStyle/>
        <a:p>
          <a:r>
            <a:rPr lang="en-US" sz="1100" dirty="0"/>
            <a:t>STEAM Night / </a:t>
          </a:r>
        </a:p>
        <a:p>
          <a:r>
            <a:rPr lang="en-US" sz="1100" dirty="0"/>
            <a:t>Reflections</a:t>
          </a:r>
        </a:p>
      </dgm:t>
    </dgm:pt>
    <dgm:pt modelId="{DCA2BBC7-A63B-48F8-BA78-7CD6BC7EDBC1}" type="parTrans" cxnId="{31DD5E7C-535E-474E-9E32-86BE376D42FC}">
      <dgm:prSet/>
      <dgm:spPr/>
      <dgm:t>
        <a:bodyPr/>
        <a:lstStyle/>
        <a:p>
          <a:endParaRPr lang="en-US"/>
        </a:p>
      </dgm:t>
    </dgm:pt>
    <dgm:pt modelId="{43328E7F-1357-4D89-ADD8-D3C76787DCDF}" type="sibTrans" cxnId="{31DD5E7C-535E-474E-9E32-86BE376D42FC}">
      <dgm:prSet/>
      <dgm:spPr/>
      <dgm:t>
        <a:bodyPr/>
        <a:lstStyle/>
        <a:p>
          <a:endParaRPr lang="en-US"/>
        </a:p>
      </dgm:t>
    </dgm:pt>
    <dgm:pt modelId="{198C3066-AEF2-4C69-812A-1998DCCA326F}">
      <dgm:prSet custT="1"/>
      <dgm:spPr/>
      <dgm:t>
        <a:bodyPr/>
        <a:lstStyle/>
        <a:p>
          <a:r>
            <a:rPr lang="en-US" sz="800" dirty="0"/>
            <a:t>Popcorn Monday</a:t>
          </a:r>
        </a:p>
      </dgm:t>
    </dgm:pt>
    <dgm:pt modelId="{C356A6DC-4A5E-46BF-81F5-391DB452C04F}" type="parTrans" cxnId="{F783CDF0-A26A-469C-96D2-3EFB9FB70FB3}">
      <dgm:prSet/>
      <dgm:spPr/>
      <dgm:t>
        <a:bodyPr/>
        <a:lstStyle/>
        <a:p>
          <a:endParaRPr lang="en-US"/>
        </a:p>
      </dgm:t>
    </dgm:pt>
    <dgm:pt modelId="{6193C499-BCF2-41EB-93EB-4CE234BFC2BE}" type="sibTrans" cxnId="{F783CDF0-A26A-469C-96D2-3EFB9FB70FB3}">
      <dgm:prSet/>
      <dgm:spPr/>
      <dgm:t>
        <a:bodyPr/>
        <a:lstStyle/>
        <a:p>
          <a:endParaRPr lang="en-US"/>
        </a:p>
      </dgm:t>
    </dgm:pt>
    <dgm:pt modelId="{250373F7-3946-45F6-A46C-D5C208561381}">
      <dgm:prSet/>
      <dgm:spPr/>
      <dgm:t>
        <a:bodyPr/>
        <a:lstStyle/>
        <a:p>
          <a:r>
            <a:rPr lang="en-US" dirty="0"/>
            <a:t>Passive Ways to Financially Support</a:t>
          </a:r>
        </a:p>
      </dgm:t>
    </dgm:pt>
    <dgm:pt modelId="{65732E37-9378-4BAB-9E0C-948E2D0A7C49}" type="parTrans" cxnId="{D6617B75-EA83-4292-B51F-98F562E927A2}">
      <dgm:prSet/>
      <dgm:spPr/>
      <dgm:t>
        <a:bodyPr/>
        <a:lstStyle/>
        <a:p>
          <a:endParaRPr lang="en-US"/>
        </a:p>
      </dgm:t>
    </dgm:pt>
    <dgm:pt modelId="{D1B56459-163B-4039-B585-C61DAC7716F8}" type="sibTrans" cxnId="{D6617B75-EA83-4292-B51F-98F562E927A2}">
      <dgm:prSet/>
      <dgm:spPr/>
      <dgm:t>
        <a:bodyPr/>
        <a:lstStyle/>
        <a:p>
          <a:endParaRPr lang="en-US"/>
        </a:p>
      </dgm:t>
    </dgm:pt>
    <dgm:pt modelId="{4D116A65-B345-42ED-9705-8195E091702E}">
      <dgm:prSet/>
      <dgm:spPr/>
      <dgm:t>
        <a:bodyPr/>
        <a:lstStyle/>
        <a:p>
          <a:r>
            <a:rPr lang="en-US"/>
            <a:t>Ways to be Involved</a:t>
          </a:r>
        </a:p>
      </dgm:t>
    </dgm:pt>
    <dgm:pt modelId="{08A92E55-C1F4-47F1-9D27-2CF67FAB2478}" type="parTrans" cxnId="{DDF595A2-226A-47C4-A6BD-33D50CCE5A3F}">
      <dgm:prSet/>
      <dgm:spPr/>
      <dgm:t>
        <a:bodyPr/>
        <a:lstStyle/>
        <a:p>
          <a:endParaRPr lang="en-US"/>
        </a:p>
      </dgm:t>
    </dgm:pt>
    <dgm:pt modelId="{C79F785C-A7EB-4A0E-90BC-43A3EFA287EE}" type="sibTrans" cxnId="{DDF595A2-226A-47C4-A6BD-33D50CCE5A3F}">
      <dgm:prSet/>
      <dgm:spPr/>
      <dgm:t>
        <a:bodyPr/>
        <a:lstStyle/>
        <a:p>
          <a:endParaRPr lang="en-US"/>
        </a:p>
      </dgm:t>
    </dgm:pt>
    <dgm:pt modelId="{7B531CCB-601E-4A80-9800-08BEB128C6C6}" type="pres">
      <dgm:prSet presAssocID="{BFD92A4E-1F3D-4CAF-B100-957FB04E15CE}" presName="Name0" presStyleCnt="0">
        <dgm:presLayoutVars>
          <dgm:dir/>
          <dgm:resizeHandles val="exact"/>
        </dgm:presLayoutVars>
      </dgm:prSet>
      <dgm:spPr/>
    </dgm:pt>
    <dgm:pt modelId="{3C6A6A28-550D-4443-9D91-F0DAEDA9D024}" type="pres">
      <dgm:prSet presAssocID="{9F481AA5-94F3-4964-8FE7-39E17E1C1897}" presName="node" presStyleLbl="node1" presStyleIdx="0" presStyleCnt="12" custScaleY="89589">
        <dgm:presLayoutVars>
          <dgm:bulletEnabled val="1"/>
        </dgm:presLayoutVars>
      </dgm:prSet>
      <dgm:spPr/>
    </dgm:pt>
    <dgm:pt modelId="{2A6FCB31-2156-496D-B90B-2B1AE9370204}" type="pres">
      <dgm:prSet presAssocID="{2312E6BA-3F05-404A-8FDB-CF29847C5F71}" presName="sibTrans" presStyleLbl="sibTrans2D1" presStyleIdx="0" presStyleCnt="11"/>
      <dgm:spPr/>
    </dgm:pt>
    <dgm:pt modelId="{9ADB23C6-CD99-4E63-A580-7EFE03B31FDD}" type="pres">
      <dgm:prSet presAssocID="{2312E6BA-3F05-404A-8FDB-CF29847C5F71}" presName="connectorText" presStyleLbl="sibTrans2D1" presStyleIdx="0" presStyleCnt="11"/>
      <dgm:spPr/>
    </dgm:pt>
    <dgm:pt modelId="{ABC2C4DD-6428-4CC1-920D-725A699F57A1}" type="pres">
      <dgm:prSet presAssocID="{20F2A1BE-746E-494E-98CA-F0A0A30DBED7}" presName="node" presStyleLbl="node1" presStyleIdx="1" presStyleCnt="12" custScaleX="97014" custScaleY="97222">
        <dgm:presLayoutVars>
          <dgm:bulletEnabled val="1"/>
        </dgm:presLayoutVars>
      </dgm:prSet>
      <dgm:spPr/>
    </dgm:pt>
    <dgm:pt modelId="{15C84B96-EAB5-47B4-9E9E-4BEDDCFAF49B}" type="pres">
      <dgm:prSet presAssocID="{384BCC69-F8E6-4BD0-A977-601EB5AC6DCB}" presName="sibTrans" presStyleLbl="sibTrans2D1" presStyleIdx="1" presStyleCnt="11"/>
      <dgm:spPr/>
    </dgm:pt>
    <dgm:pt modelId="{158D08E9-8151-45CF-B12D-F7D1B96D67C4}" type="pres">
      <dgm:prSet presAssocID="{384BCC69-F8E6-4BD0-A977-601EB5AC6DCB}" presName="connectorText" presStyleLbl="sibTrans2D1" presStyleIdx="1" presStyleCnt="11"/>
      <dgm:spPr/>
    </dgm:pt>
    <dgm:pt modelId="{977CDBC9-4B90-47CB-8FDB-7C3364248F1C}" type="pres">
      <dgm:prSet presAssocID="{9EEA147F-EB97-452A-BCEA-32386D84DA5E}" presName="node" presStyleLbl="node1" presStyleIdx="2" presStyleCnt="12" custScaleX="99809" custScaleY="102335">
        <dgm:presLayoutVars>
          <dgm:bulletEnabled val="1"/>
        </dgm:presLayoutVars>
      </dgm:prSet>
      <dgm:spPr/>
    </dgm:pt>
    <dgm:pt modelId="{D2FA647F-4A35-4C4B-81D3-D3DAC1EBC059}" type="pres">
      <dgm:prSet presAssocID="{FA50F1FD-4C64-41B8-B83F-89267DCD6BE0}" presName="sibTrans" presStyleLbl="sibTrans2D1" presStyleIdx="2" presStyleCnt="11"/>
      <dgm:spPr/>
    </dgm:pt>
    <dgm:pt modelId="{3B3CC811-72D6-49AA-A416-74F6B1A082DB}" type="pres">
      <dgm:prSet presAssocID="{FA50F1FD-4C64-41B8-B83F-89267DCD6BE0}" presName="connectorText" presStyleLbl="sibTrans2D1" presStyleIdx="2" presStyleCnt="11"/>
      <dgm:spPr/>
    </dgm:pt>
    <dgm:pt modelId="{233E3449-89B2-4FBB-B777-9557FD8E872D}" type="pres">
      <dgm:prSet presAssocID="{7A4A0973-15B1-422B-86D9-FAC56138CB72}" presName="node" presStyleLbl="node1" presStyleIdx="3" presStyleCnt="12" custScaleX="96630" custScaleY="114436">
        <dgm:presLayoutVars>
          <dgm:bulletEnabled val="1"/>
        </dgm:presLayoutVars>
      </dgm:prSet>
      <dgm:spPr/>
    </dgm:pt>
    <dgm:pt modelId="{2CD88E49-DFAD-42D4-BA91-F687E5D77038}" type="pres">
      <dgm:prSet presAssocID="{AADA1FE8-9B1A-43E4-B088-ED4B6B94D647}" presName="sibTrans" presStyleLbl="sibTrans2D1" presStyleIdx="3" presStyleCnt="11"/>
      <dgm:spPr/>
    </dgm:pt>
    <dgm:pt modelId="{B4705A35-6B70-4D8B-A01E-D3FE8D33506E}" type="pres">
      <dgm:prSet presAssocID="{AADA1FE8-9B1A-43E4-B088-ED4B6B94D647}" presName="connectorText" presStyleLbl="sibTrans2D1" presStyleIdx="3" presStyleCnt="11"/>
      <dgm:spPr/>
    </dgm:pt>
    <dgm:pt modelId="{4CAE0234-B54D-448E-8217-BC35EA318EB8}" type="pres">
      <dgm:prSet presAssocID="{E24DBA5A-65E9-4F93-AB25-080C5957F149}" presName="node" presStyleLbl="node1" presStyleIdx="4" presStyleCnt="12" custScaleX="96532" custScaleY="103635">
        <dgm:presLayoutVars>
          <dgm:bulletEnabled val="1"/>
        </dgm:presLayoutVars>
      </dgm:prSet>
      <dgm:spPr/>
    </dgm:pt>
    <dgm:pt modelId="{8474F59E-8F26-432E-BF95-BD877D4371D7}" type="pres">
      <dgm:prSet presAssocID="{5AF278F6-5F64-4377-8744-99CFE6B9076B}" presName="sibTrans" presStyleLbl="sibTrans2D1" presStyleIdx="4" presStyleCnt="11"/>
      <dgm:spPr/>
    </dgm:pt>
    <dgm:pt modelId="{72305400-6889-4A9D-907A-473695FE9EA8}" type="pres">
      <dgm:prSet presAssocID="{5AF278F6-5F64-4377-8744-99CFE6B9076B}" presName="connectorText" presStyleLbl="sibTrans2D1" presStyleIdx="4" presStyleCnt="11"/>
      <dgm:spPr/>
    </dgm:pt>
    <dgm:pt modelId="{A5FEB431-8C96-4FEF-B45E-91703140A2C2}" type="pres">
      <dgm:prSet presAssocID="{7600A0A8-AAE2-4BB4-B583-02A4936C4D0F}" presName="node" presStyleLbl="node1" presStyleIdx="5" presStyleCnt="12" custScaleX="96246" custScaleY="113502">
        <dgm:presLayoutVars>
          <dgm:bulletEnabled val="1"/>
        </dgm:presLayoutVars>
      </dgm:prSet>
      <dgm:spPr/>
    </dgm:pt>
    <dgm:pt modelId="{68465332-5BA6-4DF2-949A-B215D253ED11}" type="pres">
      <dgm:prSet presAssocID="{154A6437-1A88-499B-9DB8-7E8604545EE3}" presName="sibTrans" presStyleLbl="sibTrans2D1" presStyleIdx="5" presStyleCnt="11"/>
      <dgm:spPr/>
    </dgm:pt>
    <dgm:pt modelId="{A36AE787-0232-4D96-B858-B1EDDC2C7760}" type="pres">
      <dgm:prSet presAssocID="{154A6437-1A88-499B-9DB8-7E8604545EE3}" presName="connectorText" presStyleLbl="sibTrans2D1" presStyleIdx="5" presStyleCnt="11"/>
      <dgm:spPr/>
    </dgm:pt>
    <dgm:pt modelId="{95B11470-3B04-495B-9DE0-F180C38CF565}" type="pres">
      <dgm:prSet presAssocID="{A4124FD7-8E0D-4350-B12E-98F054D3E68F}" presName="node" presStyleLbl="node1" presStyleIdx="6" presStyleCnt="12" custScaleX="98893" custScaleY="113059">
        <dgm:presLayoutVars>
          <dgm:bulletEnabled val="1"/>
        </dgm:presLayoutVars>
      </dgm:prSet>
      <dgm:spPr/>
    </dgm:pt>
    <dgm:pt modelId="{790A74D7-4493-4E76-BA27-66B7964149B9}" type="pres">
      <dgm:prSet presAssocID="{F5CCC443-31CB-446A-B7AE-35225D431FBD}" presName="sibTrans" presStyleLbl="sibTrans2D1" presStyleIdx="6" presStyleCnt="11"/>
      <dgm:spPr/>
    </dgm:pt>
    <dgm:pt modelId="{DD9661AA-5179-40C9-9BB1-064FCDBEBA1D}" type="pres">
      <dgm:prSet presAssocID="{F5CCC443-31CB-446A-B7AE-35225D431FBD}" presName="connectorText" presStyleLbl="sibTrans2D1" presStyleIdx="6" presStyleCnt="11"/>
      <dgm:spPr/>
    </dgm:pt>
    <dgm:pt modelId="{660F9A05-682A-4222-956F-37C320C9F8D1}" type="pres">
      <dgm:prSet presAssocID="{2C1F151B-7BB7-4B9F-A7EE-D92D3C2E7B6F}" presName="node" presStyleLbl="node1" presStyleIdx="7" presStyleCnt="12" custScaleX="96054" custScaleY="113387">
        <dgm:presLayoutVars>
          <dgm:bulletEnabled val="1"/>
        </dgm:presLayoutVars>
      </dgm:prSet>
      <dgm:spPr/>
    </dgm:pt>
    <dgm:pt modelId="{F961EE76-1CFE-4F7B-A6AE-8DBC29A3B64F}" type="pres">
      <dgm:prSet presAssocID="{A3F7511D-EA29-43AA-B853-721C578B8D1D}" presName="sibTrans" presStyleLbl="sibTrans2D1" presStyleIdx="7" presStyleCnt="11"/>
      <dgm:spPr/>
    </dgm:pt>
    <dgm:pt modelId="{D047AC0F-6847-4C5A-AB83-99CFD3BA44CC}" type="pres">
      <dgm:prSet presAssocID="{A3F7511D-EA29-43AA-B853-721C578B8D1D}" presName="connectorText" presStyleLbl="sibTrans2D1" presStyleIdx="7" presStyleCnt="11"/>
      <dgm:spPr/>
    </dgm:pt>
    <dgm:pt modelId="{2EF5F67A-51F1-49F9-BE86-B4EC4E2B7C80}" type="pres">
      <dgm:prSet presAssocID="{FD268591-68D6-4751-B0CA-6994F1069D38}" presName="node" presStyleLbl="node1" presStyleIdx="8" presStyleCnt="12" custScaleX="140560" custScaleY="168987">
        <dgm:presLayoutVars>
          <dgm:bulletEnabled val="1"/>
        </dgm:presLayoutVars>
      </dgm:prSet>
      <dgm:spPr/>
    </dgm:pt>
    <dgm:pt modelId="{C401C4DF-DD75-4EE3-B1CA-62B2D894C995}" type="pres">
      <dgm:prSet presAssocID="{43328E7F-1357-4D89-ADD8-D3C76787DCDF}" presName="sibTrans" presStyleLbl="sibTrans2D1" presStyleIdx="8" presStyleCnt="11"/>
      <dgm:spPr/>
    </dgm:pt>
    <dgm:pt modelId="{C26A22D6-F3A9-41C0-B723-0474BA339786}" type="pres">
      <dgm:prSet presAssocID="{43328E7F-1357-4D89-ADD8-D3C76787DCDF}" presName="connectorText" presStyleLbl="sibTrans2D1" presStyleIdx="8" presStyleCnt="11"/>
      <dgm:spPr/>
    </dgm:pt>
    <dgm:pt modelId="{F37E71DE-884E-4506-85EA-0F0891338247}" type="pres">
      <dgm:prSet presAssocID="{198C3066-AEF2-4C69-812A-1998DCCA326F}" presName="node" presStyleLbl="node1" presStyleIdx="9" presStyleCnt="12" custScaleX="98292" custScaleY="98630">
        <dgm:presLayoutVars>
          <dgm:bulletEnabled val="1"/>
        </dgm:presLayoutVars>
      </dgm:prSet>
      <dgm:spPr/>
    </dgm:pt>
    <dgm:pt modelId="{C569BCDF-1D5C-4FA3-9294-9483F74661E6}" type="pres">
      <dgm:prSet presAssocID="{6193C499-BCF2-41EB-93EB-4CE234BFC2BE}" presName="sibTrans" presStyleLbl="sibTrans2D1" presStyleIdx="9" presStyleCnt="11"/>
      <dgm:spPr/>
    </dgm:pt>
    <dgm:pt modelId="{16A0F02C-ACAF-47A4-91AD-F22B30025F12}" type="pres">
      <dgm:prSet presAssocID="{6193C499-BCF2-41EB-93EB-4CE234BFC2BE}" presName="connectorText" presStyleLbl="sibTrans2D1" presStyleIdx="9" presStyleCnt="11"/>
      <dgm:spPr/>
    </dgm:pt>
    <dgm:pt modelId="{9D7B8394-AB81-463B-83AF-C2D715800B33}" type="pres">
      <dgm:prSet presAssocID="{250373F7-3946-45F6-A46C-D5C208561381}" presName="node" presStyleLbl="node1" presStyleIdx="10" presStyleCnt="12">
        <dgm:presLayoutVars>
          <dgm:bulletEnabled val="1"/>
        </dgm:presLayoutVars>
      </dgm:prSet>
      <dgm:spPr/>
    </dgm:pt>
    <dgm:pt modelId="{71A3D5DE-4A04-4B43-84CF-889AE9F79FEF}" type="pres">
      <dgm:prSet presAssocID="{D1B56459-163B-4039-B585-C61DAC7716F8}" presName="sibTrans" presStyleLbl="sibTrans2D1" presStyleIdx="10" presStyleCnt="11"/>
      <dgm:spPr/>
    </dgm:pt>
    <dgm:pt modelId="{F7373A8D-3F2E-4110-A049-50B47770029D}" type="pres">
      <dgm:prSet presAssocID="{D1B56459-163B-4039-B585-C61DAC7716F8}" presName="connectorText" presStyleLbl="sibTrans2D1" presStyleIdx="10" presStyleCnt="11"/>
      <dgm:spPr/>
    </dgm:pt>
    <dgm:pt modelId="{06147859-40CD-42FB-A693-794F2EBBC601}" type="pres">
      <dgm:prSet presAssocID="{4D116A65-B345-42ED-9705-8195E091702E}" presName="node" presStyleLbl="node1" presStyleIdx="11" presStyleCnt="12">
        <dgm:presLayoutVars>
          <dgm:bulletEnabled val="1"/>
        </dgm:presLayoutVars>
      </dgm:prSet>
      <dgm:spPr/>
    </dgm:pt>
  </dgm:ptLst>
  <dgm:cxnLst>
    <dgm:cxn modelId="{991F4803-E434-4667-B1CA-47BB8FFF561F}" type="presOf" srcId="{154A6437-1A88-499B-9DB8-7E8604545EE3}" destId="{A36AE787-0232-4D96-B858-B1EDDC2C7760}" srcOrd="1" destOrd="0" presId="urn:microsoft.com/office/officeart/2005/8/layout/process1"/>
    <dgm:cxn modelId="{B0AF6A06-3961-4B96-8106-EDCFA2852A2B}" type="presOf" srcId="{A4124FD7-8E0D-4350-B12E-98F054D3E68F}" destId="{95B11470-3B04-495B-9DE0-F180C38CF565}" srcOrd="0" destOrd="0" presId="urn:microsoft.com/office/officeart/2005/8/layout/process1"/>
    <dgm:cxn modelId="{D7E8F00A-F763-4A74-8E4A-60A295F30971}" srcId="{BFD92A4E-1F3D-4CAF-B100-957FB04E15CE}" destId="{9EEA147F-EB97-452A-BCEA-32386D84DA5E}" srcOrd="2" destOrd="0" parTransId="{DAAF267A-5407-4920-9C5C-0F9F4F45CA29}" sibTransId="{FA50F1FD-4C64-41B8-B83F-89267DCD6BE0}"/>
    <dgm:cxn modelId="{B159290D-DBEB-4D06-AFBA-39646D1A84FB}" type="presOf" srcId="{F5CCC443-31CB-446A-B7AE-35225D431FBD}" destId="{DD9661AA-5179-40C9-9BB1-064FCDBEBA1D}" srcOrd="1" destOrd="0" presId="urn:microsoft.com/office/officeart/2005/8/layout/process1"/>
    <dgm:cxn modelId="{BF35980E-CB2A-4BFE-AF4F-20E96A2C2818}" srcId="{BFD92A4E-1F3D-4CAF-B100-957FB04E15CE}" destId="{E24DBA5A-65E9-4F93-AB25-080C5957F149}" srcOrd="4" destOrd="0" parTransId="{01857802-17F9-4BA6-A532-2803B27EE501}" sibTransId="{5AF278F6-5F64-4377-8744-99CFE6B9076B}"/>
    <dgm:cxn modelId="{2C900F13-9AEE-46F3-93A9-A00776055F03}" type="presOf" srcId="{198C3066-AEF2-4C69-812A-1998DCCA326F}" destId="{F37E71DE-884E-4506-85EA-0F0891338247}" srcOrd="0" destOrd="0" presId="urn:microsoft.com/office/officeart/2005/8/layout/process1"/>
    <dgm:cxn modelId="{051FD915-81ED-440D-AE6E-0FF1C16F8467}" type="presOf" srcId="{FA50F1FD-4C64-41B8-B83F-89267DCD6BE0}" destId="{D2FA647F-4A35-4C4B-81D3-D3DAC1EBC059}" srcOrd="0" destOrd="0" presId="urn:microsoft.com/office/officeart/2005/8/layout/process1"/>
    <dgm:cxn modelId="{58F06316-FA48-44B3-BB79-E6036DE59EBE}" type="presOf" srcId="{43328E7F-1357-4D89-ADD8-D3C76787DCDF}" destId="{C401C4DF-DD75-4EE3-B1CA-62B2D894C995}" srcOrd="0" destOrd="0" presId="urn:microsoft.com/office/officeart/2005/8/layout/process1"/>
    <dgm:cxn modelId="{4A54F717-EEE1-4ACC-AE0D-B06A7438104E}" type="presOf" srcId="{4D116A65-B345-42ED-9705-8195E091702E}" destId="{06147859-40CD-42FB-A693-794F2EBBC601}" srcOrd="0" destOrd="0" presId="urn:microsoft.com/office/officeart/2005/8/layout/process1"/>
    <dgm:cxn modelId="{15A2FC1D-30D1-47B2-B0B5-7DCE0505C4C5}" srcId="{BFD92A4E-1F3D-4CAF-B100-957FB04E15CE}" destId="{9F481AA5-94F3-4964-8FE7-39E17E1C1897}" srcOrd="0" destOrd="0" parTransId="{EE744D82-CE1C-4C6A-8FB1-A3ECA506C393}" sibTransId="{2312E6BA-3F05-404A-8FDB-CF29847C5F71}"/>
    <dgm:cxn modelId="{1FB53521-7237-4859-AB53-1F19AE332303}" srcId="{BFD92A4E-1F3D-4CAF-B100-957FB04E15CE}" destId="{2C1F151B-7BB7-4B9F-A7EE-D92D3C2E7B6F}" srcOrd="7" destOrd="0" parTransId="{7FB1C700-C9F5-4181-84C8-4F559CD21397}" sibTransId="{A3F7511D-EA29-43AA-B853-721C578B8D1D}"/>
    <dgm:cxn modelId="{A5C3362A-0FA0-471E-BB70-5456B7BF81C9}" type="presOf" srcId="{E24DBA5A-65E9-4F93-AB25-080C5957F149}" destId="{4CAE0234-B54D-448E-8217-BC35EA318EB8}" srcOrd="0" destOrd="0" presId="urn:microsoft.com/office/officeart/2005/8/layout/process1"/>
    <dgm:cxn modelId="{F15C3A3A-7C2F-41AF-8866-FFE1ED1B82B5}" type="presOf" srcId="{9F481AA5-94F3-4964-8FE7-39E17E1C1897}" destId="{3C6A6A28-550D-4443-9D91-F0DAEDA9D024}" srcOrd="0" destOrd="0" presId="urn:microsoft.com/office/officeart/2005/8/layout/process1"/>
    <dgm:cxn modelId="{B8BEE03D-EE55-4D05-960D-C65BDD9C8434}" type="presOf" srcId="{FD268591-68D6-4751-B0CA-6994F1069D38}" destId="{2EF5F67A-51F1-49F9-BE86-B4EC4E2B7C80}" srcOrd="0" destOrd="0" presId="urn:microsoft.com/office/officeart/2005/8/layout/process1"/>
    <dgm:cxn modelId="{1F49573E-0928-479B-88D8-ADCF600940B5}" type="presOf" srcId="{FA50F1FD-4C64-41B8-B83F-89267DCD6BE0}" destId="{3B3CC811-72D6-49AA-A416-74F6B1A082DB}" srcOrd="1" destOrd="0" presId="urn:microsoft.com/office/officeart/2005/8/layout/process1"/>
    <dgm:cxn modelId="{D9689F4E-86EE-4193-82C7-8513394E4B80}" type="presOf" srcId="{AADA1FE8-9B1A-43E4-B088-ED4B6B94D647}" destId="{2CD88E49-DFAD-42D4-BA91-F687E5D77038}" srcOrd="0" destOrd="0" presId="urn:microsoft.com/office/officeart/2005/8/layout/process1"/>
    <dgm:cxn modelId="{F1710D59-BDEF-4321-BB62-973CA0B5F43A}" type="presOf" srcId="{2312E6BA-3F05-404A-8FDB-CF29847C5F71}" destId="{2A6FCB31-2156-496D-B90B-2B1AE9370204}" srcOrd="0" destOrd="0" presId="urn:microsoft.com/office/officeart/2005/8/layout/process1"/>
    <dgm:cxn modelId="{ADAB3C5D-725D-407D-BA55-65F4C69F0FE2}" type="presOf" srcId="{154A6437-1A88-499B-9DB8-7E8604545EE3}" destId="{68465332-5BA6-4DF2-949A-B215D253ED11}" srcOrd="0" destOrd="0" presId="urn:microsoft.com/office/officeart/2005/8/layout/process1"/>
    <dgm:cxn modelId="{9496915E-A780-4508-B473-79F4266AA063}" type="presOf" srcId="{F5CCC443-31CB-446A-B7AE-35225D431FBD}" destId="{790A74D7-4493-4E76-BA27-66B7964149B9}" srcOrd="0" destOrd="0" presId="urn:microsoft.com/office/officeart/2005/8/layout/process1"/>
    <dgm:cxn modelId="{26B4BE63-985D-4733-A45A-0964AE4A3156}" type="presOf" srcId="{6193C499-BCF2-41EB-93EB-4CE234BFC2BE}" destId="{16A0F02C-ACAF-47A4-91AD-F22B30025F12}" srcOrd="1" destOrd="0" presId="urn:microsoft.com/office/officeart/2005/8/layout/process1"/>
    <dgm:cxn modelId="{6A4DA365-A1E6-4CD7-A748-C81CF6A95E75}" type="presOf" srcId="{6193C499-BCF2-41EB-93EB-4CE234BFC2BE}" destId="{C569BCDF-1D5C-4FA3-9294-9483F74661E6}" srcOrd="0" destOrd="0" presId="urn:microsoft.com/office/officeart/2005/8/layout/process1"/>
    <dgm:cxn modelId="{2ECA5367-EEF8-412A-8064-860D2950B169}" type="presOf" srcId="{BFD92A4E-1F3D-4CAF-B100-957FB04E15CE}" destId="{7B531CCB-601E-4A80-9800-08BEB128C6C6}" srcOrd="0" destOrd="0" presId="urn:microsoft.com/office/officeart/2005/8/layout/process1"/>
    <dgm:cxn modelId="{D6617B75-EA83-4292-B51F-98F562E927A2}" srcId="{BFD92A4E-1F3D-4CAF-B100-957FB04E15CE}" destId="{250373F7-3946-45F6-A46C-D5C208561381}" srcOrd="10" destOrd="0" parTransId="{65732E37-9378-4BAB-9E0C-948E2D0A7C49}" sibTransId="{D1B56459-163B-4039-B585-C61DAC7716F8}"/>
    <dgm:cxn modelId="{31DD5E7C-535E-474E-9E32-86BE376D42FC}" srcId="{BFD92A4E-1F3D-4CAF-B100-957FB04E15CE}" destId="{FD268591-68D6-4751-B0CA-6994F1069D38}" srcOrd="8" destOrd="0" parTransId="{DCA2BBC7-A63B-48F8-BA78-7CD6BC7EDBC1}" sibTransId="{43328E7F-1357-4D89-ADD8-D3C76787DCDF}"/>
    <dgm:cxn modelId="{4CA60D7E-ECA4-4A5E-98AB-52EB6DF04A84}" type="presOf" srcId="{384BCC69-F8E6-4BD0-A977-601EB5AC6DCB}" destId="{15C84B96-EAB5-47B4-9E9E-4BEDDCFAF49B}" srcOrd="0" destOrd="0" presId="urn:microsoft.com/office/officeart/2005/8/layout/process1"/>
    <dgm:cxn modelId="{5535B77E-3D7B-4D8F-8E26-6F5AEA9A84B4}" type="presOf" srcId="{7600A0A8-AAE2-4BB4-B583-02A4936C4D0F}" destId="{A5FEB431-8C96-4FEF-B45E-91703140A2C2}" srcOrd="0" destOrd="0" presId="urn:microsoft.com/office/officeart/2005/8/layout/process1"/>
    <dgm:cxn modelId="{ADFD4085-9FF6-4BA6-8CF2-DF9B6A1D9485}" srcId="{BFD92A4E-1F3D-4CAF-B100-957FB04E15CE}" destId="{7A4A0973-15B1-422B-86D9-FAC56138CB72}" srcOrd="3" destOrd="0" parTransId="{35E3445A-5136-476D-96AE-C6880BA089CA}" sibTransId="{AADA1FE8-9B1A-43E4-B088-ED4B6B94D647}"/>
    <dgm:cxn modelId="{EE9D198E-66C6-4724-AE6F-29CA6E47A216}" type="presOf" srcId="{250373F7-3946-45F6-A46C-D5C208561381}" destId="{9D7B8394-AB81-463B-83AF-C2D715800B33}" srcOrd="0" destOrd="0" presId="urn:microsoft.com/office/officeart/2005/8/layout/process1"/>
    <dgm:cxn modelId="{AF436896-35BB-4126-A617-D63CB02C4819}" type="presOf" srcId="{384BCC69-F8E6-4BD0-A977-601EB5AC6DCB}" destId="{158D08E9-8151-45CF-B12D-F7D1B96D67C4}" srcOrd="1" destOrd="0" presId="urn:microsoft.com/office/officeart/2005/8/layout/process1"/>
    <dgm:cxn modelId="{5DF37B96-1434-4DF2-9EF5-4C9EB9D488F8}" type="presOf" srcId="{A3F7511D-EA29-43AA-B853-721C578B8D1D}" destId="{F961EE76-1CFE-4F7B-A6AE-8DBC29A3B64F}" srcOrd="0" destOrd="0" presId="urn:microsoft.com/office/officeart/2005/8/layout/process1"/>
    <dgm:cxn modelId="{7C2EF49D-1AA8-40D3-AB4E-158F94F5C8FA}" type="presOf" srcId="{D1B56459-163B-4039-B585-C61DAC7716F8}" destId="{71A3D5DE-4A04-4B43-84CF-889AE9F79FEF}" srcOrd="0" destOrd="0" presId="urn:microsoft.com/office/officeart/2005/8/layout/process1"/>
    <dgm:cxn modelId="{DDF595A2-226A-47C4-A6BD-33D50CCE5A3F}" srcId="{BFD92A4E-1F3D-4CAF-B100-957FB04E15CE}" destId="{4D116A65-B345-42ED-9705-8195E091702E}" srcOrd="11" destOrd="0" parTransId="{08A92E55-C1F4-47F1-9D27-2CF67FAB2478}" sibTransId="{C79F785C-A7EB-4A0E-90BC-43A3EFA287EE}"/>
    <dgm:cxn modelId="{F803E9A8-8A9C-44E1-A237-53DC640D2532}" type="presOf" srcId="{9EEA147F-EB97-452A-BCEA-32386D84DA5E}" destId="{977CDBC9-4B90-47CB-8FDB-7C3364248F1C}" srcOrd="0" destOrd="0" presId="urn:microsoft.com/office/officeart/2005/8/layout/process1"/>
    <dgm:cxn modelId="{199DD4AB-E2C4-47E6-809B-60D62C808F53}" srcId="{BFD92A4E-1F3D-4CAF-B100-957FB04E15CE}" destId="{A4124FD7-8E0D-4350-B12E-98F054D3E68F}" srcOrd="6" destOrd="0" parTransId="{FB8B0890-073D-4372-98FB-B003C9BBE897}" sibTransId="{F5CCC443-31CB-446A-B7AE-35225D431FBD}"/>
    <dgm:cxn modelId="{BB241BAE-5995-432D-89FD-1526EFF5ADC2}" type="presOf" srcId="{5AF278F6-5F64-4377-8744-99CFE6B9076B}" destId="{72305400-6889-4A9D-907A-473695FE9EA8}" srcOrd="1" destOrd="0" presId="urn:microsoft.com/office/officeart/2005/8/layout/process1"/>
    <dgm:cxn modelId="{DBE93FBC-00E3-478E-AD54-59E358389050}" type="presOf" srcId="{A3F7511D-EA29-43AA-B853-721C578B8D1D}" destId="{D047AC0F-6847-4C5A-AB83-99CFD3BA44CC}" srcOrd="1" destOrd="0" presId="urn:microsoft.com/office/officeart/2005/8/layout/process1"/>
    <dgm:cxn modelId="{A449DEC3-9D10-46A2-B63C-2D0C054B2DF7}" type="presOf" srcId="{20F2A1BE-746E-494E-98CA-F0A0A30DBED7}" destId="{ABC2C4DD-6428-4CC1-920D-725A699F57A1}" srcOrd="0" destOrd="0" presId="urn:microsoft.com/office/officeart/2005/8/layout/process1"/>
    <dgm:cxn modelId="{221333C9-5330-493D-AFC5-9C3314A7C78E}" srcId="{BFD92A4E-1F3D-4CAF-B100-957FB04E15CE}" destId="{7600A0A8-AAE2-4BB4-B583-02A4936C4D0F}" srcOrd="5" destOrd="0" parTransId="{425B040A-627E-401C-A978-442C096B5468}" sibTransId="{154A6437-1A88-499B-9DB8-7E8604545EE3}"/>
    <dgm:cxn modelId="{FEB34FCC-3CB4-45BF-BE59-258182406F44}" type="presOf" srcId="{5AF278F6-5F64-4377-8744-99CFE6B9076B}" destId="{8474F59E-8F26-432E-BF95-BD877D4371D7}" srcOrd="0" destOrd="0" presId="urn:microsoft.com/office/officeart/2005/8/layout/process1"/>
    <dgm:cxn modelId="{1CDC18CE-C10C-45FB-B7B5-13863AE66353}" type="presOf" srcId="{43328E7F-1357-4D89-ADD8-D3C76787DCDF}" destId="{C26A22D6-F3A9-41C0-B723-0474BA339786}" srcOrd="1" destOrd="0" presId="urn:microsoft.com/office/officeart/2005/8/layout/process1"/>
    <dgm:cxn modelId="{41436FDD-BD03-4FD7-A720-1828EC6A8144}" type="presOf" srcId="{2C1F151B-7BB7-4B9F-A7EE-D92D3C2E7B6F}" destId="{660F9A05-682A-4222-956F-37C320C9F8D1}" srcOrd="0" destOrd="0" presId="urn:microsoft.com/office/officeart/2005/8/layout/process1"/>
    <dgm:cxn modelId="{93A9A4E2-D91E-4C7F-90BE-7A861D29B48F}" type="presOf" srcId="{AADA1FE8-9B1A-43E4-B088-ED4B6B94D647}" destId="{B4705A35-6B70-4D8B-A01E-D3FE8D33506E}" srcOrd="1" destOrd="0" presId="urn:microsoft.com/office/officeart/2005/8/layout/process1"/>
    <dgm:cxn modelId="{9DC815ED-6E4D-451E-A774-2D3DC64F16AE}" srcId="{BFD92A4E-1F3D-4CAF-B100-957FB04E15CE}" destId="{20F2A1BE-746E-494E-98CA-F0A0A30DBED7}" srcOrd="1" destOrd="0" parTransId="{FAD941C2-DBD7-4640-A116-E660DD195F41}" sibTransId="{384BCC69-F8E6-4BD0-A977-601EB5AC6DCB}"/>
    <dgm:cxn modelId="{4421D0ED-1C30-4543-9041-A757735E681C}" type="presOf" srcId="{D1B56459-163B-4039-B585-C61DAC7716F8}" destId="{F7373A8D-3F2E-4110-A049-50B47770029D}" srcOrd="1" destOrd="0" presId="urn:microsoft.com/office/officeart/2005/8/layout/process1"/>
    <dgm:cxn modelId="{F783CDF0-A26A-469C-96D2-3EFB9FB70FB3}" srcId="{BFD92A4E-1F3D-4CAF-B100-957FB04E15CE}" destId="{198C3066-AEF2-4C69-812A-1998DCCA326F}" srcOrd="9" destOrd="0" parTransId="{C356A6DC-4A5E-46BF-81F5-391DB452C04F}" sibTransId="{6193C499-BCF2-41EB-93EB-4CE234BFC2BE}"/>
    <dgm:cxn modelId="{DFC612F8-4007-4320-BB0F-B9876DCF9748}" type="presOf" srcId="{2312E6BA-3F05-404A-8FDB-CF29847C5F71}" destId="{9ADB23C6-CD99-4E63-A580-7EFE03B31FDD}" srcOrd="1" destOrd="0" presId="urn:microsoft.com/office/officeart/2005/8/layout/process1"/>
    <dgm:cxn modelId="{655022FD-CBC2-4BE9-AF45-9001052C68FD}" type="presOf" srcId="{7A4A0973-15B1-422B-86D9-FAC56138CB72}" destId="{233E3449-89B2-4FBB-B777-9557FD8E872D}" srcOrd="0" destOrd="0" presId="urn:microsoft.com/office/officeart/2005/8/layout/process1"/>
    <dgm:cxn modelId="{FFBC0DCC-70A0-4840-A64A-37905444AEC2}" type="presParOf" srcId="{7B531CCB-601E-4A80-9800-08BEB128C6C6}" destId="{3C6A6A28-550D-4443-9D91-F0DAEDA9D024}" srcOrd="0" destOrd="0" presId="urn:microsoft.com/office/officeart/2005/8/layout/process1"/>
    <dgm:cxn modelId="{EC421BE6-14A6-48D6-801B-929BFEB5A0C9}" type="presParOf" srcId="{7B531CCB-601E-4A80-9800-08BEB128C6C6}" destId="{2A6FCB31-2156-496D-B90B-2B1AE9370204}" srcOrd="1" destOrd="0" presId="urn:microsoft.com/office/officeart/2005/8/layout/process1"/>
    <dgm:cxn modelId="{ACD1BE84-70A2-495D-B9CC-4B319CB7994B}" type="presParOf" srcId="{2A6FCB31-2156-496D-B90B-2B1AE9370204}" destId="{9ADB23C6-CD99-4E63-A580-7EFE03B31FDD}" srcOrd="0" destOrd="0" presId="urn:microsoft.com/office/officeart/2005/8/layout/process1"/>
    <dgm:cxn modelId="{1728E674-B056-4224-8AA0-DF800D0554BA}" type="presParOf" srcId="{7B531CCB-601E-4A80-9800-08BEB128C6C6}" destId="{ABC2C4DD-6428-4CC1-920D-725A699F57A1}" srcOrd="2" destOrd="0" presId="urn:microsoft.com/office/officeart/2005/8/layout/process1"/>
    <dgm:cxn modelId="{CD2CB774-183F-4CE1-9C48-96023F8F3267}" type="presParOf" srcId="{7B531CCB-601E-4A80-9800-08BEB128C6C6}" destId="{15C84B96-EAB5-47B4-9E9E-4BEDDCFAF49B}" srcOrd="3" destOrd="0" presId="urn:microsoft.com/office/officeart/2005/8/layout/process1"/>
    <dgm:cxn modelId="{50BB258B-BEEE-4180-95BB-800790665B88}" type="presParOf" srcId="{15C84B96-EAB5-47B4-9E9E-4BEDDCFAF49B}" destId="{158D08E9-8151-45CF-B12D-F7D1B96D67C4}" srcOrd="0" destOrd="0" presId="urn:microsoft.com/office/officeart/2005/8/layout/process1"/>
    <dgm:cxn modelId="{6EFE0CFC-DE02-4AFA-A88C-578F829749A2}" type="presParOf" srcId="{7B531CCB-601E-4A80-9800-08BEB128C6C6}" destId="{977CDBC9-4B90-47CB-8FDB-7C3364248F1C}" srcOrd="4" destOrd="0" presId="urn:microsoft.com/office/officeart/2005/8/layout/process1"/>
    <dgm:cxn modelId="{9C23ED9C-AFE9-4EDA-8ED0-72C9F5D235A6}" type="presParOf" srcId="{7B531CCB-601E-4A80-9800-08BEB128C6C6}" destId="{D2FA647F-4A35-4C4B-81D3-D3DAC1EBC059}" srcOrd="5" destOrd="0" presId="urn:microsoft.com/office/officeart/2005/8/layout/process1"/>
    <dgm:cxn modelId="{8644BE5C-D2DE-4D30-820F-1169078D1A2C}" type="presParOf" srcId="{D2FA647F-4A35-4C4B-81D3-D3DAC1EBC059}" destId="{3B3CC811-72D6-49AA-A416-74F6B1A082DB}" srcOrd="0" destOrd="0" presId="urn:microsoft.com/office/officeart/2005/8/layout/process1"/>
    <dgm:cxn modelId="{2993D5C6-2B99-49D7-B663-D5663DDD858B}" type="presParOf" srcId="{7B531CCB-601E-4A80-9800-08BEB128C6C6}" destId="{233E3449-89B2-4FBB-B777-9557FD8E872D}" srcOrd="6" destOrd="0" presId="urn:microsoft.com/office/officeart/2005/8/layout/process1"/>
    <dgm:cxn modelId="{EC771FCD-CA85-4A83-980A-9E214ED8091C}" type="presParOf" srcId="{7B531CCB-601E-4A80-9800-08BEB128C6C6}" destId="{2CD88E49-DFAD-42D4-BA91-F687E5D77038}" srcOrd="7" destOrd="0" presId="urn:microsoft.com/office/officeart/2005/8/layout/process1"/>
    <dgm:cxn modelId="{6E065A4A-98ED-40CA-8A3E-7BD10E915ADB}" type="presParOf" srcId="{2CD88E49-DFAD-42D4-BA91-F687E5D77038}" destId="{B4705A35-6B70-4D8B-A01E-D3FE8D33506E}" srcOrd="0" destOrd="0" presId="urn:microsoft.com/office/officeart/2005/8/layout/process1"/>
    <dgm:cxn modelId="{D1747C82-0053-4C1A-8C31-2EE4A9184744}" type="presParOf" srcId="{7B531CCB-601E-4A80-9800-08BEB128C6C6}" destId="{4CAE0234-B54D-448E-8217-BC35EA318EB8}" srcOrd="8" destOrd="0" presId="urn:microsoft.com/office/officeart/2005/8/layout/process1"/>
    <dgm:cxn modelId="{8CEF88AA-E0A2-49C3-B36C-01928A28C122}" type="presParOf" srcId="{7B531CCB-601E-4A80-9800-08BEB128C6C6}" destId="{8474F59E-8F26-432E-BF95-BD877D4371D7}" srcOrd="9" destOrd="0" presId="urn:microsoft.com/office/officeart/2005/8/layout/process1"/>
    <dgm:cxn modelId="{0622E301-A188-4898-BE0D-7477E68BBABF}" type="presParOf" srcId="{8474F59E-8F26-432E-BF95-BD877D4371D7}" destId="{72305400-6889-4A9D-907A-473695FE9EA8}" srcOrd="0" destOrd="0" presId="urn:microsoft.com/office/officeart/2005/8/layout/process1"/>
    <dgm:cxn modelId="{B4158D53-FCF8-4E84-87B4-3104BB8921C7}" type="presParOf" srcId="{7B531CCB-601E-4A80-9800-08BEB128C6C6}" destId="{A5FEB431-8C96-4FEF-B45E-91703140A2C2}" srcOrd="10" destOrd="0" presId="urn:microsoft.com/office/officeart/2005/8/layout/process1"/>
    <dgm:cxn modelId="{8777744C-DF73-4B54-B071-82251F302BBA}" type="presParOf" srcId="{7B531CCB-601E-4A80-9800-08BEB128C6C6}" destId="{68465332-5BA6-4DF2-949A-B215D253ED11}" srcOrd="11" destOrd="0" presId="urn:microsoft.com/office/officeart/2005/8/layout/process1"/>
    <dgm:cxn modelId="{F1455F3D-1A88-4291-BB8A-BDFEAE786A9F}" type="presParOf" srcId="{68465332-5BA6-4DF2-949A-B215D253ED11}" destId="{A36AE787-0232-4D96-B858-B1EDDC2C7760}" srcOrd="0" destOrd="0" presId="urn:microsoft.com/office/officeart/2005/8/layout/process1"/>
    <dgm:cxn modelId="{F73BFE8D-E9EE-451B-919B-FFFB9C480836}" type="presParOf" srcId="{7B531CCB-601E-4A80-9800-08BEB128C6C6}" destId="{95B11470-3B04-495B-9DE0-F180C38CF565}" srcOrd="12" destOrd="0" presId="urn:microsoft.com/office/officeart/2005/8/layout/process1"/>
    <dgm:cxn modelId="{1E07680C-668A-4088-A554-876D786F3AA2}" type="presParOf" srcId="{7B531CCB-601E-4A80-9800-08BEB128C6C6}" destId="{790A74D7-4493-4E76-BA27-66B7964149B9}" srcOrd="13" destOrd="0" presId="urn:microsoft.com/office/officeart/2005/8/layout/process1"/>
    <dgm:cxn modelId="{ABE307B3-EFA6-4933-B48A-40B5DBA50D99}" type="presParOf" srcId="{790A74D7-4493-4E76-BA27-66B7964149B9}" destId="{DD9661AA-5179-40C9-9BB1-064FCDBEBA1D}" srcOrd="0" destOrd="0" presId="urn:microsoft.com/office/officeart/2005/8/layout/process1"/>
    <dgm:cxn modelId="{2510D5E3-B5D6-4B7A-A636-AEA8AB145F20}" type="presParOf" srcId="{7B531CCB-601E-4A80-9800-08BEB128C6C6}" destId="{660F9A05-682A-4222-956F-37C320C9F8D1}" srcOrd="14" destOrd="0" presId="urn:microsoft.com/office/officeart/2005/8/layout/process1"/>
    <dgm:cxn modelId="{A52A705D-43B4-4BFB-B656-7361FD113E20}" type="presParOf" srcId="{7B531CCB-601E-4A80-9800-08BEB128C6C6}" destId="{F961EE76-1CFE-4F7B-A6AE-8DBC29A3B64F}" srcOrd="15" destOrd="0" presId="urn:microsoft.com/office/officeart/2005/8/layout/process1"/>
    <dgm:cxn modelId="{C4284CBE-3FE4-4FB5-8D83-DB933553CC41}" type="presParOf" srcId="{F961EE76-1CFE-4F7B-A6AE-8DBC29A3B64F}" destId="{D047AC0F-6847-4C5A-AB83-99CFD3BA44CC}" srcOrd="0" destOrd="0" presId="urn:microsoft.com/office/officeart/2005/8/layout/process1"/>
    <dgm:cxn modelId="{5E704065-3218-42DB-BD68-E0C0C6B45FB4}" type="presParOf" srcId="{7B531CCB-601E-4A80-9800-08BEB128C6C6}" destId="{2EF5F67A-51F1-49F9-BE86-B4EC4E2B7C80}" srcOrd="16" destOrd="0" presId="urn:microsoft.com/office/officeart/2005/8/layout/process1"/>
    <dgm:cxn modelId="{7373009E-D561-496F-A1DC-9798B3006BAC}" type="presParOf" srcId="{7B531CCB-601E-4A80-9800-08BEB128C6C6}" destId="{C401C4DF-DD75-4EE3-B1CA-62B2D894C995}" srcOrd="17" destOrd="0" presId="urn:microsoft.com/office/officeart/2005/8/layout/process1"/>
    <dgm:cxn modelId="{8A52203D-9528-4DDF-9E1C-A6DBFD4E2AF5}" type="presParOf" srcId="{C401C4DF-DD75-4EE3-B1CA-62B2D894C995}" destId="{C26A22D6-F3A9-41C0-B723-0474BA339786}" srcOrd="0" destOrd="0" presId="urn:microsoft.com/office/officeart/2005/8/layout/process1"/>
    <dgm:cxn modelId="{8C932F5A-FB75-4C02-AD97-2E3EEC6BD2C9}" type="presParOf" srcId="{7B531CCB-601E-4A80-9800-08BEB128C6C6}" destId="{F37E71DE-884E-4506-85EA-0F0891338247}" srcOrd="18" destOrd="0" presId="urn:microsoft.com/office/officeart/2005/8/layout/process1"/>
    <dgm:cxn modelId="{5C3C2380-B117-4EE9-851B-0C6F539A7654}" type="presParOf" srcId="{7B531CCB-601E-4A80-9800-08BEB128C6C6}" destId="{C569BCDF-1D5C-4FA3-9294-9483F74661E6}" srcOrd="19" destOrd="0" presId="urn:microsoft.com/office/officeart/2005/8/layout/process1"/>
    <dgm:cxn modelId="{E4DC0466-7F3E-40BF-8DB3-477F6A56EF6A}" type="presParOf" srcId="{C569BCDF-1D5C-4FA3-9294-9483F74661E6}" destId="{16A0F02C-ACAF-47A4-91AD-F22B30025F12}" srcOrd="0" destOrd="0" presId="urn:microsoft.com/office/officeart/2005/8/layout/process1"/>
    <dgm:cxn modelId="{5BD8E33E-8192-4418-8924-0A3BB366516E}" type="presParOf" srcId="{7B531CCB-601E-4A80-9800-08BEB128C6C6}" destId="{9D7B8394-AB81-463B-83AF-C2D715800B33}" srcOrd="20" destOrd="0" presId="urn:microsoft.com/office/officeart/2005/8/layout/process1"/>
    <dgm:cxn modelId="{213443E1-09F3-45AA-95D6-B9E7D317B96B}" type="presParOf" srcId="{7B531CCB-601E-4A80-9800-08BEB128C6C6}" destId="{71A3D5DE-4A04-4B43-84CF-889AE9F79FEF}" srcOrd="21" destOrd="0" presId="urn:microsoft.com/office/officeart/2005/8/layout/process1"/>
    <dgm:cxn modelId="{6A6D5252-F9D0-407B-BD17-AB5BCE37E2EF}" type="presParOf" srcId="{71A3D5DE-4A04-4B43-84CF-889AE9F79FEF}" destId="{F7373A8D-3F2E-4110-A049-50B47770029D}" srcOrd="0" destOrd="0" presId="urn:microsoft.com/office/officeart/2005/8/layout/process1"/>
    <dgm:cxn modelId="{967BB819-28F2-4D30-8FA4-818420E53CCB}" type="presParOf" srcId="{7B531CCB-601E-4A80-9800-08BEB128C6C6}" destId="{06147859-40CD-42FB-A693-794F2EBBC601}" srcOrd="2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FD92A4E-1F3D-4CAF-B100-957FB04E15CE}" type="doc">
      <dgm:prSet loTypeId="urn:microsoft.com/office/officeart/2005/8/layout/process1" loCatId="process" qsTypeId="urn:microsoft.com/office/officeart/2005/8/quickstyle/simple2" qsCatId="simple" csTypeId="urn:microsoft.com/office/officeart/2005/8/colors/accent0_3" csCatId="mainScheme" phldr="1"/>
      <dgm:spPr/>
      <dgm:t>
        <a:bodyPr/>
        <a:lstStyle/>
        <a:p>
          <a:endParaRPr lang="en-US"/>
        </a:p>
      </dgm:t>
    </dgm:pt>
    <dgm:pt modelId="{9F481AA5-94F3-4964-8FE7-39E17E1C1897}">
      <dgm:prSet/>
      <dgm:spPr/>
      <dgm:t>
        <a:bodyPr/>
        <a:lstStyle/>
        <a:p>
          <a:r>
            <a:rPr lang="en-US" dirty="0"/>
            <a:t>Welcome</a:t>
          </a:r>
        </a:p>
      </dgm:t>
    </dgm:pt>
    <dgm:pt modelId="{EE744D82-CE1C-4C6A-8FB1-A3ECA506C393}" type="parTrans" cxnId="{15A2FC1D-30D1-47B2-B0B5-7DCE0505C4C5}">
      <dgm:prSet/>
      <dgm:spPr/>
      <dgm:t>
        <a:bodyPr/>
        <a:lstStyle/>
        <a:p>
          <a:endParaRPr lang="en-US"/>
        </a:p>
      </dgm:t>
    </dgm:pt>
    <dgm:pt modelId="{2312E6BA-3F05-404A-8FDB-CF29847C5F71}" type="sibTrans" cxnId="{15A2FC1D-30D1-47B2-B0B5-7DCE0505C4C5}">
      <dgm:prSet/>
      <dgm:spPr/>
      <dgm:t>
        <a:bodyPr/>
        <a:lstStyle/>
        <a:p>
          <a:endParaRPr lang="en-US"/>
        </a:p>
      </dgm:t>
    </dgm:pt>
    <dgm:pt modelId="{20F2A1BE-746E-494E-98CA-F0A0A30DBED7}">
      <dgm:prSet custT="1"/>
      <dgm:spPr/>
      <dgm:t>
        <a:bodyPr/>
        <a:lstStyle/>
        <a:p>
          <a:r>
            <a:rPr lang="en-US" sz="800" dirty="0"/>
            <a:t>Standing Rules/</a:t>
          </a:r>
        </a:p>
        <a:p>
          <a:r>
            <a:rPr lang="en-US" sz="800" dirty="0"/>
            <a:t>Board  Members &amp;  Chairs</a:t>
          </a:r>
        </a:p>
      </dgm:t>
    </dgm:pt>
    <dgm:pt modelId="{FAD941C2-DBD7-4640-A116-E660DD195F41}" type="parTrans" cxnId="{9DC815ED-6E4D-451E-A774-2D3DC64F16AE}">
      <dgm:prSet/>
      <dgm:spPr/>
      <dgm:t>
        <a:bodyPr/>
        <a:lstStyle/>
        <a:p>
          <a:endParaRPr lang="en-US"/>
        </a:p>
      </dgm:t>
    </dgm:pt>
    <dgm:pt modelId="{384BCC69-F8E6-4BD0-A977-601EB5AC6DCB}" type="sibTrans" cxnId="{9DC815ED-6E4D-451E-A774-2D3DC64F16AE}">
      <dgm:prSet/>
      <dgm:spPr/>
      <dgm:t>
        <a:bodyPr/>
        <a:lstStyle/>
        <a:p>
          <a:endParaRPr lang="en-US"/>
        </a:p>
      </dgm:t>
    </dgm:pt>
    <dgm:pt modelId="{9EEA147F-EB97-452A-BCEA-32386D84DA5E}">
      <dgm:prSet custT="1"/>
      <dgm:spPr/>
      <dgm:t>
        <a:bodyPr/>
        <a:lstStyle/>
        <a:p>
          <a:r>
            <a:rPr lang="en-US" sz="800" dirty="0"/>
            <a:t>Treasurer’s Report</a:t>
          </a:r>
        </a:p>
      </dgm:t>
    </dgm:pt>
    <dgm:pt modelId="{DAAF267A-5407-4920-9C5C-0F9F4F45CA29}" type="parTrans" cxnId="{D7E8F00A-F763-4A74-8E4A-60A295F30971}">
      <dgm:prSet/>
      <dgm:spPr/>
      <dgm:t>
        <a:bodyPr/>
        <a:lstStyle/>
        <a:p>
          <a:endParaRPr lang="en-US"/>
        </a:p>
      </dgm:t>
    </dgm:pt>
    <dgm:pt modelId="{FA50F1FD-4C64-41B8-B83F-89267DCD6BE0}" type="sibTrans" cxnId="{D7E8F00A-F763-4A74-8E4A-60A295F30971}">
      <dgm:prSet/>
      <dgm:spPr/>
      <dgm:t>
        <a:bodyPr/>
        <a:lstStyle/>
        <a:p>
          <a:endParaRPr lang="en-US"/>
        </a:p>
      </dgm:t>
    </dgm:pt>
    <dgm:pt modelId="{7A4A0973-15B1-422B-86D9-FAC56138CB72}">
      <dgm:prSet custT="1"/>
      <dgm:spPr/>
      <dgm:t>
        <a:bodyPr/>
        <a:lstStyle/>
        <a:p>
          <a:r>
            <a:rPr lang="en-US" sz="800" dirty="0"/>
            <a:t>Events for 2023/2024 School Year</a:t>
          </a:r>
        </a:p>
      </dgm:t>
    </dgm:pt>
    <dgm:pt modelId="{35E3445A-5136-476D-96AE-C6880BA089CA}" type="parTrans" cxnId="{ADFD4085-9FF6-4BA6-8CF2-DF9B6A1D9485}">
      <dgm:prSet/>
      <dgm:spPr/>
      <dgm:t>
        <a:bodyPr/>
        <a:lstStyle/>
        <a:p>
          <a:endParaRPr lang="en-US"/>
        </a:p>
      </dgm:t>
    </dgm:pt>
    <dgm:pt modelId="{AADA1FE8-9B1A-43E4-B088-ED4B6B94D647}" type="sibTrans" cxnId="{ADFD4085-9FF6-4BA6-8CF2-DF9B6A1D9485}">
      <dgm:prSet/>
      <dgm:spPr/>
      <dgm:t>
        <a:bodyPr/>
        <a:lstStyle/>
        <a:p>
          <a:endParaRPr lang="en-US"/>
        </a:p>
      </dgm:t>
    </dgm:pt>
    <dgm:pt modelId="{E24DBA5A-65E9-4F93-AB25-080C5957F149}">
      <dgm:prSet custT="1"/>
      <dgm:spPr/>
      <dgm:t>
        <a:bodyPr/>
        <a:lstStyle/>
        <a:p>
          <a:r>
            <a:rPr lang="en-US" sz="800" dirty="0"/>
            <a:t>Read-A-Thon</a:t>
          </a:r>
        </a:p>
      </dgm:t>
    </dgm:pt>
    <dgm:pt modelId="{01857802-17F9-4BA6-A532-2803B27EE501}" type="parTrans" cxnId="{BF35980E-CB2A-4BFE-AF4F-20E96A2C2818}">
      <dgm:prSet/>
      <dgm:spPr/>
      <dgm:t>
        <a:bodyPr/>
        <a:lstStyle/>
        <a:p>
          <a:endParaRPr lang="en-US"/>
        </a:p>
      </dgm:t>
    </dgm:pt>
    <dgm:pt modelId="{5AF278F6-5F64-4377-8744-99CFE6B9076B}" type="sibTrans" cxnId="{BF35980E-CB2A-4BFE-AF4F-20E96A2C2818}">
      <dgm:prSet/>
      <dgm:spPr/>
      <dgm:t>
        <a:bodyPr/>
        <a:lstStyle/>
        <a:p>
          <a:endParaRPr lang="en-US"/>
        </a:p>
      </dgm:t>
    </dgm:pt>
    <dgm:pt modelId="{7600A0A8-AAE2-4BB4-B583-02A4936C4D0F}">
      <dgm:prSet custT="1"/>
      <dgm:spPr/>
      <dgm:t>
        <a:bodyPr/>
        <a:lstStyle/>
        <a:p>
          <a:r>
            <a:rPr lang="en-US" sz="800" dirty="0"/>
            <a:t>Pajama Jam</a:t>
          </a:r>
        </a:p>
      </dgm:t>
    </dgm:pt>
    <dgm:pt modelId="{425B040A-627E-401C-A978-442C096B5468}" type="parTrans" cxnId="{221333C9-5330-493D-AFC5-9C3314A7C78E}">
      <dgm:prSet/>
      <dgm:spPr/>
      <dgm:t>
        <a:bodyPr/>
        <a:lstStyle/>
        <a:p>
          <a:endParaRPr lang="en-US"/>
        </a:p>
      </dgm:t>
    </dgm:pt>
    <dgm:pt modelId="{154A6437-1A88-499B-9DB8-7E8604545EE3}" type="sibTrans" cxnId="{221333C9-5330-493D-AFC5-9C3314A7C78E}">
      <dgm:prSet/>
      <dgm:spPr/>
      <dgm:t>
        <a:bodyPr/>
        <a:lstStyle/>
        <a:p>
          <a:endParaRPr lang="en-US"/>
        </a:p>
      </dgm:t>
    </dgm:pt>
    <dgm:pt modelId="{A4124FD7-8E0D-4350-B12E-98F054D3E68F}">
      <dgm:prSet custT="1"/>
      <dgm:spPr/>
      <dgm:t>
        <a:bodyPr/>
        <a:lstStyle/>
        <a:p>
          <a:r>
            <a:rPr lang="en-US" sz="800" dirty="0"/>
            <a:t>Spirit Wear </a:t>
          </a:r>
        </a:p>
      </dgm:t>
    </dgm:pt>
    <dgm:pt modelId="{FB8B0890-073D-4372-98FB-B003C9BBE897}" type="parTrans" cxnId="{199DD4AB-E2C4-47E6-809B-60D62C808F53}">
      <dgm:prSet/>
      <dgm:spPr/>
      <dgm:t>
        <a:bodyPr/>
        <a:lstStyle/>
        <a:p>
          <a:endParaRPr lang="en-US"/>
        </a:p>
      </dgm:t>
    </dgm:pt>
    <dgm:pt modelId="{F5CCC443-31CB-446A-B7AE-35225D431FBD}" type="sibTrans" cxnId="{199DD4AB-E2C4-47E6-809B-60D62C808F53}">
      <dgm:prSet/>
      <dgm:spPr/>
      <dgm:t>
        <a:bodyPr/>
        <a:lstStyle/>
        <a:p>
          <a:endParaRPr lang="en-US"/>
        </a:p>
      </dgm:t>
    </dgm:pt>
    <dgm:pt modelId="{2C1F151B-7BB7-4B9F-A7EE-D92D3C2E7B6F}">
      <dgm:prSet custT="1"/>
      <dgm:spPr/>
      <dgm:t>
        <a:bodyPr/>
        <a:lstStyle/>
        <a:p>
          <a:r>
            <a:rPr lang="en-US" sz="800" dirty="0"/>
            <a:t>Fall Book Fair</a:t>
          </a:r>
        </a:p>
      </dgm:t>
    </dgm:pt>
    <dgm:pt modelId="{7FB1C700-C9F5-4181-84C8-4F559CD21397}" type="parTrans" cxnId="{1FB53521-7237-4859-AB53-1F19AE332303}">
      <dgm:prSet/>
      <dgm:spPr/>
      <dgm:t>
        <a:bodyPr/>
        <a:lstStyle/>
        <a:p>
          <a:endParaRPr lang="en-US"/>
        </a:p>
      </dgm:t>
    </dgm:pt>
    <dgm:pt modelId="{A3F7511D-EA29-43AA-B853-721C578B8D1D}" type="sibTrans" cxnId="{1FB53521-7237-4859-AB53-1F19AE332303}">
      <dgm:prSet/>
      <dgm:spPr/>
      <dgm:t>
        <a:bodyPr/>
        <a:lstStyle/>
        <a:p>
          <a:endParaRPr lang="en-US"/>
        </a:p>
      </dgm:t>
    </dgm:pt>
    <dgm:pt modelId="{FD268591-68D6-4751-B0CA-6994F1069D38}">
      <dgm:prSet custT="1"/>
      <dgm:spPr/>
      <dgm:t>
        <a:bodyPr/>
        <a:lstStyle/>
        <a:p>
          <a:r>
            <a:rPr lang="en-US" sz="800" dirty="0"/>
            <a:t>STEAM Night</a:t>
          </a:r>
        </a:p>
      </dgm:t>
    </dgm:pt>
    <dgm:pt modelId="{DCA2BBC7-A63B-48F8-BA78-7CD6BC7EDBC1}" type="parTrans" cxnId="{31DD5E7C-535E-474E-9E32-86BE376D42FC}">
      <dgm:prSet/>
      <dgm:spPr/>
      <dgm:t>
        <a:bodyPr/>
        <a:lstStyle/>
        <a:p>
          <a:endParaRPr lang="en-US"/>
        </a:p>
      </dgm:t>
    </dgm:pt>
    <dgm:pt modelId="{43328E7F-1357-4D89-ADD8-D3C76787DCDF}" type="sibTrans" cxnId="{31DD5E7C-535E-474E-9E32-86BE376D42FC}">
      <dgm:prSet/>
      <dgm:spPr/>
      <dgm:t>
        <a:bodyPr/>
        <a:lstStyle/>
        <a:p>
          <a:endParaRPr lang="en-US"/>
        </a:p>
      </dgm:t>
    </dgm:pt>
    <dgm:pt modelId="{198C3066-AEF2-4C69-812A-1998DCCA326F}">
      <dgm:prSet custT="1"/>
      <dgm:spPr/>
      <dgm:t>
        <a:bodyPr/>
        <a:lstStyle/>
        <a:p>
          <a:r>
            <a:rPr lang="en-US" sz="1100" dirty="0"/>
            <a:t>Popcorn Monday</a:t>
          </a:r>
        </a:p>
      </dgm:t>
    </dgm:pt>
    <dgm:pt modelId="{C356A6DC-4A5E-46BF-81F5-391DB452C04F}" type="parTrans" cxnId="{F783CDF0-A26A-469C-96D2-3EFB9FB70FB3}">
      <dgm:prSet/>
      <dgm:spPr/>
      <dgm:t>
        <a:bodyPr/>
        <a:lstStyle/>
        <a:p>
          <a:endParaRPr lang="en-US"/>
        </a:p>
      </dgm:t>
    </dgm:pt>
    <dgm:pt modelId="{6193C499-BCF2-41EB-93EB-4CE234BFC2BE}" type="sibTrans" cxnId="{F783CDF0-A26A-469C-96D2-3EFB9FB70FB3}">
      <dgm:prSet/>
      <dgm:spPr/>
      <dgm:t>
        <a:bodyPr/>
        <a:lstStyle/>
        <a:p>
          <a:endParaRPr lang="en-US"/>
        </a:p>
      </dgm:t>
    </dgm:pt>
    <dgm:pt modelId="{250373F7-3946-45F6-A46C-D5C208561381}">
      <dgm:prSet/>
      <dgm:spPr/>
      <dgm:t>
        <a:bodyPr/>
        <a:lstStyle/>
        <a:p>
          <a:r>
            <a:rPr lang="en-US" dirty="0"/>
            <a:t>Passive Ways to Financially Support</a:t>
          </a:r>
        </a:p>
      </dgm:t>
    </dgm:pt>
    <dgm:pt modelId="{65732E37-9378-4BAB-9E0C-948E2D0A7C49}" type="parTrans" cxnId="{D6617B75-EA83-4292-B51F-98F562E927A2}">
      <dgm:prSet/>
      <dgm:spPr/>
      <dgm:t>
        <a:bodyPr/>
        <a:lstStyle/>
        <a:p>
          <a:endParaRPr lang="en-US"/>
        </a:p>
      </dgm:t>
    </dgm:pt>
    <dgm:pt modelId="{D1B56459-163B-4039-B585-C61DAC7716F8}" type="sibTrans" cxnId="{D6617B75-EA83-4292-B51F-98F562E927A2}">
      <dgm:prSet/>
      <dgm:spPr/>
      <dgm:t>
        <a:bodyPr/>
        <a:lstStyle/>
        <a:p>
          <a:endParaRPr lang="en-US"/>
        </a:p>
      </dgm:t>
    </dgm:pt>
    <dgm:pt modelId="{4D116A65-B345-42ED-9705-8195E091702E}">
      <dgm:prSet/>
      <dgm:spPr/>
      <dgm:t>
        <a:bodyPr/>
        <a:lstStyle/>
        <a:p>
          <a:r>
            <a:rPr lang="en-US" dirty="0"/>
            <a:t>Ways to be Involved</a:t>
          </a:r>
        </a:p>
      </dgm:t>
    </dgm:pt>
    <dgm:pt modelId="{08A92E55-C1F4-47F1-9D27-2CF67FAB2478}" type="parTrans" cxnId="{DDF595A2-226A-47C4-A6BD-33D50CCE5A3F}">
      <dgm:prSet/>
      <dgm:spPr/>
      <dgm:t>
        <a:bodyPr/>
        <a:lstStyle/>
        <a:p>
          <a:endParaRPr lang="en-US"/>
        </a:p>
      </dgm:t>
    </dgm:pt>
    <dgm:pt modelId="{C79F785C-A7EB-4A0E-90BC-43A3EFA287EE}" type="sibTrans" cxnId="{DDF595A2-226A-47C4-A6BD-33D50CCE5A3F}">
      <dgm:prSet/>
      <dgm:spPr/>
      <dgm:t>
        <a:bodyPr/>
        <a:lstStyle/>
        <a:p>
          <a:endParaRPr lang="en-US"/>
        </a:p>
      </dgm:t>
    </dgm:pt>
    <dgm:pt modelId="{7B531CCB-601E-4A80-9800-08BEB128C6C6}" type="pres">
      <dgm:prSet presAssocID="{BFD92A4E-1F3D-4CAF-B100-957FB04E15CE}" presName="Name0" presStyleCnt="0">
        <dgm:presLayoutVars>
          <dgm:dir/>
          <dgm:resizeHandles val="exact"/>
        </dgm:presLayoutVars>
      </dgm:prSet>
      <dgm:spPr/>
    </dgm:pt>
    <dgm:pt modelId="{3C6A6A28-550D-4443-9D91-F0DAEDA9D024}" type="pres">
      <dgm:prSet presAssocID="{9F481AA5-94F3-4964-8FE7-39E17E1C1897}" presName="node" presStyleLbl="node1" presStyleIdx="0" presStyleCnt="12" custScaleY="89589">
        <dgm:presLayoutVars>
          <dgm:bulletEnabled val="1"/>
        </dgm:presLayoutVars>
      </dgm:prSet>
      <dgm:spPr/>
    </dgm:pt>
    <dgm:pt modelId="{2A6FCB31-2156-496D-B90B-2B1AE9370204}" type="pres">
      <dgm:prSet presAssocID="{2312E6BA-3F05-404A-8FDB-CF29847C5F71}" presName="sibTrans" presStyleLbl="sibTrans2D1" presStyleIdx="0" presStyleCnt="11"/>
      <dgm:spPr/>
    </dgm:pt>
    <dgm:pt modelId="{9ADB23C6-CD99-4E63-A580-7EFE03B31FDD}" type="pres">
      <dgm:prSet presAssocID="{2312E6BA-3F05-404A-8FDB-CF29847C5F71}" presName="connectorText" presStyleLbl="sibTrans2D1" presStyleIdx="0" presStyleCnt="11"/>
      <dgm:spPr/>
    </dgm:pt>
    <dgm:pt modelId="{ABC2C4DD-6428-4CC1-920D-725A699F57A1}" type="pres">
      <dgm:prSet presAssocID="{20F2A1BE-746E-494E-98CA-F0A0A30DBED7}" presName="node" presStyleLbl="node1" presStyleIdx="1" presStyleCnt="12" custScaleX="97014" custScaleY="97222">
        <dgm:presLayoutVars>
          <dgm:bulletEnabled val="1"/>
        </dgm:presLayoutVars>
      </dgm:prSet>
      <dgm:spPr/>
    </dgm:pt>
    <dgm:pt modelId="{15C84B96-EAB5-47B4-9E9E-4BEDDCFAF49B}" type="pres">
      <dgm:prSet presAssocID="{384BCC69-F8E6-4BD0-A977-601EB5AC6DCB}" presName="sibTrans" presStyleLbl="sibTrans2D1" presStyleIdx="1" presStyleCnt="11"/>
      <dgm:spPr/>
    </dgm:pt>
    <dgm:pt modelId="{158D08E9-8151-45CF-B12D-F7D1B96D67C4}" type="pres">
      <dgm:prSet presAssocID="{384BCC69-F8E6-4BD0-A977-601EB5AC6DCB}" presName="connectorText" presStyleLbl="sibTrans2D1" presStyleIdx="1" presStyleCnt="11"/>
      <dgm:spPr/>
    </dgm:pt>
    <dgm:pt modelId="{977CDBC9-4B90-47CB-8FDB-7C3364248F1C}" type="pres">
      <dgm:prSet presAssocID="{9EEA147F-EB97-452A-BCEA-32386D84DA5E}" presName="node" presStyleLbl="node1" presStyleIdx="2" presStyleCnt="12" custScaleX="99809" custScaleY="102335">
        <dgm:presLayoutVars>
          <dgm:bulletEnabled val="1"/>
        </dgm:presLayoutVars>
      </dgm:prSet>
      <dgm:spPr/>
    </dgm:pt>
    <dgm:pt modelId="{D2FA647F-4A35-4C4B-81D3-D3DAC1EBC059}" type="pres">
      <dgm:prSet presAssocID="{FA50F1FD-4C64-41B8-B83F-89267DCD6BE0}" presName="sibTrans" presStyleLbl="sibTrans2D1" presStyleIdx="2" presStyleCnt="11"/>
      <dgm:spPr/>
    </dgm:pt>
    <dgm:pt modelId="{3B3CC811-72D6-49AA-A416-74F6B1A082DB}" type="pres">
      <dgm:prSet presAssocID="{FA50F1FD-4C64-41B8-B83F-89267DCD6BE0}" presName="connectorText" presStyleLbl="sibTrans2D1" presStyleIdx="2" presStyleCnt="11"/>
      <dgm:spPr/>
    </dgm:pt>
    <dgm:pt modelId="{233E3449-89B2-4FBB-B777-9557FD8E872D}" type="pres">
      <dgm:prSet presAssocID="{7A4A0973-15B1-422B-86D9-FAC56138CB72}" presName="node" presStyleLbl="node1" presStyleIdx="3" presStyleCnt="12" custScaleX="96630" custScaleY="114436">
        <dgm:presLayoutVars>
          <dgm:bulletEnabled val="1"/>
        </dgm:presLayoutVars>
      </dgm:prSet>
      <dgm:spPr/>
    </dgm:pt>
    <dgm:pt modelId="{2CD88E49-DFAD-42D4-BA91-F687E5D77038}" type="pres">
      <dgm:prSet presAssocID="{AADA1FE8-9B1A-43E4-B088-ED4B6B94D647}" presName="sibTrans" presStyleLbl="sibTrans2D1" presStyleIdx="3" presStyleCnt="11"/>
      <dgm:spPr/>
    </dgm:pt>
    <dgm:pt modelId="{B4705A35-6B70-4D8B-A01E-D3FE8D33506E}" type="pres">
      <dgm:prSet presAssocID="{AADA1FE8-9B1A-43E4-B088-ED4B6B94D647}" presName="connectorText" presStyleLbl="sibTrans2D1" presStyleIdx="3" presStyleCnt="11"/>
      <dgm:spPr/>
    </dgm:pt>
    <dgm:pt modelId="{4CAE0234-B54D-448E-8217-BC35EA318EB8}" type="pres">
      <dgm:prSet presAssocID="{E24DBA5A-65E9-4F93-AB25-080C5957F149}" presName="node" presStyleLbl="node1" presStyleIdx="4" presStyleCnt="12" custScaleX="96532" custScaleY="103635">
        <dgm:presLayoutVars>
          <dgm:bulletEnabled val="1"/>
        </dgm:presLayoutVars>
      </dgm:prSet>
      <dgm:spPr/>
    </dgm:pt>
    <dgm:pt modelId="{8474F59E-8F26-432E-BF95-BD877D4371D7}" type="pres">
      <dgm:prSet presAssocID="{5AF278F6-5F64-4377-8744-99CFE6B9076B}" presName="sibTrans" presStyleLbl="sibTrans2D1" presStyleIdx="4" presStyleCnt="11"/>
      <dgm:spPr/>
    </dgm:pt>
    <dgm:pt modelId="{72305400-6889-4A9D-907A-473695FE9EA8}" type="pres">
      <dgm:prSet presAssocID="{5AF278F6-5F64-4377-8744-99CFE6B9076B}" presName="connectorText" presStyleLbl="sibTrans2D1" presStyleIdx="4" presStyleCnt="11"/>
      <dgm:spPr/>
    </dgm:pt>
    <dgm:pt modelId="{A5FEB431-8C96-4FEF-B45E-91703140A2C2}" type="pres">
      <dgm:prSet presAssocID="{7600A0A8-AAE2-4BB4-B583-02A4936C4D0F}" presName="node" presStyleLbl="node1" presStyleIdx="5" presStyleCnt="12" custScaleX="96246" custScaleY="113502">
        <dgm:presLayoutVars>
          <dgm:bulletEnabled val="1"/>
        </dgm:presLayoutVars>
      </dgm:prSet>
      <dgm:spPr/>
    </dgm:pt>
    <dgm:pt modelId="{68465332-5BA6-4DF2-949A-B215D253ED11}" type="pres">
      <dgm:prSet presAssocID="{154A6437-1A88-499B-9DB8-7E8604545EE3}" presName="sibTrans" presStyleLbl="sibTrans2D1" presStyleIdx="5" presStyleCnt="11"/>
      <dgm:spPr/>
    </dgm:pt>
    <dgm:pt modelId="{A36AE787-0232-4D96-B858-B1EDDC2C7760}" type="pres">
      <dgm:prSet presAssocID="{154A6437-1A88-499B-9DB8-7E8604545EE3}" presName="connectorText" presStyleLbl="sibTrans2D1" presStyleIdx="5" presStyleCnt="11"/>
      <dgm:spPr/>
    </dgm:pt>
    <dgm:pt modelId="{95B11470-3B04-495B-9DE0-F180C38CF565}" type="pres">
      <dgm:prSet presAssocID="{A4124FD7-8E0D-4350-B12E-98F054D3E68F}" presName="node" presStyleLbl="node1" presStyleIdx="6" presStyleCnt="12" custScaleX="98893" custScaleY="113059">
        <dgm:presLayoutVars>
          <dgm:bulletEnabled val="1"/>
        </dgm:presLayoutVars>
      </dgm:prSet>
      <dgm:spPr/>
    </dgm:pt>
    <dgm:pt modelId="{790A74D7-4493-4E76-BA27-66B7964149B9}" type="pres">
      <dgm:prSet presAssocID="{F5CCC443-31CB-446A-B7AE-35225D431FBD}" presName="sibTrans" presStyleLbl="sibTrans2D1" presStyleIdx="6" presStyleCnt="11"/>
      <dgm:spPr/>
    </dgm:pt>
    <dgm:pt modelId="{DD9661AA-5179-40C9-9BB1-064FCDBEBA1D}" type="pres">
      <dgm:prSet presAssocID="{F5CCC443-31CB-446A-B7AE-35225D431FBD}" presName="connectorText" presStyleLbl="sibTrans2D1" presStyleIdx="6" presStyleCnt="11"/>
      <dgm:spPr/>
    </dgm:pt>
    <dgm:pt modelId="{660F9A05-682A-4222-956F-37C320C9F8D1}" type="pres">
      <dgm:prSet presAssocID="{2C1F151B-7BB7-4B9F-A7EE-D92D3C2E7B6F}" presName="node" presStyleLbl="node1" presStyleIdx="7" presStyleCnt="12" custScaleX="96054" custScaleY="113387">
        <dgm:presLayoutVars>
          <dgm:bulletEnabled val="1"/>
        </dgm:presLayoutVars>
      </dgm:prSet>
      <dgm:spPr/>
    </dgm:pt>
    <dgm:pt modelId="{F961EE76-1CFE-4F7B-A6AE-8DBC29A3B64F}" type="pres">
      <dgm:prSet presAssocID="{A3F7511D-EA29-43AA-B853-721C578B8D1D}" presName="sibTrans" presStyleLbl="sibTrans2D1" presStyleIdx="7" presStyleCnt="11"/>
      <dgm:spPr/>
    </dgm:pt>
    <dgm:pt modelId="{D047AC0F-6847-4C5A-AB83-99CFD3BA44CC}" type="pres">
      <dgm:prSet presAssocID="{A3F7511D-EA29-43AA-B853-721C578B8D1D}" presName="connectorText" presStyleLbl="sibTrans2D1" presStyleIdx="7" presStyleCnt="11"/>
      <dgm:spPr/>
    </dgm:pt>
    <dgm:pt modelId="{2EF5F67A-51F1-49F9-BE86-B4EC4E2B7C80}" type="pres">
      <dgm:prSet presAssocID="{FD268591-68D6-4751-B0CA-6994F1069D38}" presName="node" presStyleLbl="node1" presStyleIdx="8" presStyleCnt="12" custScaleX="98592" custScaleY="98630">
        <dgm:presLayoutVars>
          <dgm:bulletEnabled val="1"/>
        </dgm:presLayoutVars>
      </dgm:prSet>
      <dgm:spPr/>
    </dgm:pt>
    <dgm:pt modelId="{C401C4DF-DD75-4EE3-B1CA-62B2D894C995}" type="pres">
      <dgm:prSet presAssocID="{43328E7F-1357-4D89-ADD8-D3C76787DCDF}" presName="sibTrans" presStyleLbl="sibTrans2D1" presStyleIdx="8" presStyleCnt="11"/>
      <dgm:spPr/>
    </dgm:pt>
    <dgm:pt modelId="{C26A22D6-F3A9-41C0-B723-0474BA339786}" type="pres">
      <dgm:prSet presAssocID="{43328E7F-1357-4D89-ADD8-D3C76787DCDF}" presName="connectorText" presStyleLbl="sibTrans2D1" presStyleIdx="8" presStyleCnt="11"/>
      <dgm:spPr/>
    </dgm:pt>
    <dgm:pt modelId="{F37E71DE-884E-4506-85EA-0F0891338247}" type="pres">
      <dgm:prSet presAssocID="{198C3066-AEF2-4C69-812A-1998DCCA326F}" presName="node" presStyleLbl="node1" presStyleIdx="9" presStyleCnt="12" custScaleX="144366" custScaleY="168229">
        <dgm:presLayoutVars>
          <dgm:bulletEnabled val="1"/>
        </dgm:presLayoutVars>
      </dgm:prSet>
      <dgm:spPr/>
    </dgm:pt>
    <dgm:pt modelId="{C569BCDF-1D5C-4FA3-9294-9483F74661E6}" type="pres">
      <dgm:prSet presAssocID="{6193C499-BCF2-41EB-93EB-4CE234BFC2BE}" presName="sibTrans" presStyleLbl="sibTrans2D1" presStyleIdx="9" presStyleCnt="11"/>
      <dgm:spPr/>
    </dgm:pt>
    <dgm:pt modelId="{16A0F02C-ACAF-47A4-91AD-F22B30025F12}" type="pres">
      <dgm:prSet presAssocID="{6193C499-BCF2-41EB-93EB-4CE234BFC2BE}" presName="connectorText" presStyleLbl="sibTrans2D1" presStyleIdx="9" presStyleCnt="11"/>
      <dgm:spPr/>
    </dgm:pt>
    <dgm:pt modelId="{9D7B8394-AB81-463B-83AF-C2D715800B33}" type="pres">
      <dgm:prSet presAssocID="{250373F7-3946-45F6-A46C-D5C208561381}" presName="node" presStyleLbl="node1" presStyleIdx="10" presStyleCnt="12">
        <dgm:presLayoutVars>
          <dgm:bulletEnabled val="1"/>
        </dgm:presLayoutVars>
      </dgm:prSet>
      <dgm:spPr/>
    </dgm:pt>
    <dgm:pt modelId="{71A3D5DE-4A04-4B43-84CF-889AE9F79FEF}" type="pres">
      <dgm:prSet presAssocID="{D1B56459-163B-4039-B585-C61DAC7716F8}" presName="sibTrans" presStyleLbl="sibTrans2D1" presStyleIdx="10" presStyleCnt="11"/>
      <dgm:spPr/>
    </dgm:pt>
    <dgm:pt modelId="{F7373A8D-3F2E-4110-A049-50B47770029D}" type="pres">
      <dgm:prSet presAssocID="{D1B56459-163B-4039-B585-C61DAC7716F8}" presName="connectorText" presStyleLbl="sibTrans2D1" presStyleIdx="10" presStyleCnt="11"/>
      <dgm:spPr/>
    </dgm:pt>
    <dgm:pt modelId="{06147859-40CD-42FB-A693-794F2EBBC601}" type="pres">
      <dgm:prSet presAssocID="{4D116A65-B345-42ED-9705-8195E091702E}" presName="node" presStyleLbl="node1" presStyleIdx="11" presStyleCnt="12">
        <dgm:presLayoutVars>
          <dgm:bulletEnabled val="1"/>
        </dgm:presLayoutVars>
      </dgm:prSet>
      <dgm:spPr/>
    </dgm:pt>
  </dgm:ptLst>
  <dgm:cxnLst>
    <dgm:cxn modelId="{991F4803-E434-4667-B1CA-47BB8FFF561F}" type="presOf" srcId="{154A6437-1A88-499B-9DB8-7E8604545EE3}" destId="{A36AE787-0232-4D96-B858-B1EDDC2C7760}" srcOrd="1" destOrd="0" presId="urn:microsoft.com/office/officeart/2005/8/layout/process1"/>
    <dgm:cxn modelId="{B0AF6A06-3961-4B96-8106-EDCFA2852A2B}" type="presOf" srcId="{A4124FD7-8E0D-4350-B12E-98F054D3E68F}" destId="{95B11470-3B04-495B-9DE0-F180C38CF565}" srcOrd="0" destOrd="0" presId="urn:microsoft.com/office/officeart/2005/8/layout/process1"/>
    <dgm:cxn modelId="{D7E8F00A-F763-4A74-8E4A-60A295F30971}" srcId="{BFD92A4E-1F3D-4CAF-B100-957FB04E15CE}" destId="{9EEA147F-EB97-452A-BCEA-32386D84DA5E}" srcOrd="2" destOrd="0" parTransId="{DAAF267A-5407-4920-9C5C-0F9F4F45CA29}" sibTransId="{FA50F1FD-4C64-41B8-B83F-89267DCD6BE0}"/>
    <dgm:cxn modelId="{B159290D-DBEB-4D06-AFBA-39646D1A84FB}" type="presOf" srcId="{F5CCC443-31CB-446A-B7AE-35225D431FBD}" destId="{DD9661AA-5179-40C9-9BB1-064FCDBEBA1D}" srcOrd="1" destOrd="0" presId="urn:microsoft.com/office/officeart/2005/8/layout/process1"/>
    <dgm:cxn modelId="{BF35980E-CB2A-4BFE-AF4F-20E96A2C2818}" srcId="{BFD92A4E-1F3D-4CAF-B100-957FB04E15CE}" destId="{E24DBA5A-65E9-4F93-AB25-080C5957F149}" srcOrd="4" destOrd="0" parTransId="{01857802-17F9-4BA6-A532-2803B27EE501}" sibTransId="{5AF278F6-5F64-4377-8744-99CFE6B9076B}"/>
    <dgm:cxn modelId="{2C900F13-9AEE-46F3-93A9-A00776055F03}" type="presOf" srcId="{198C3066-AEF2-4C69-812A-1998DCCA326F}" destId="{F37E71DE-884E-4506-85EA-0F0891338247}" srcOrd="0" destOrd="0" presId="urn:microsoft.com/office/officeart/2005/8/layout/process1"/>
    <dgm:cxn modelId="{051FD915-81ED-440D-AE6E-0FF1C16F8467}" type="presOf" srcId="{FA50F1FD-4C64-41B8-B83F-89267DCD6BE0}" destId="{D2FA647F-4A35-4C4B-81D3-D3DAC1EBC059}" srcOrd="0" destOrd="0" presId="urn:microsoft.com/office/officeart/2005/8/layout/process1"/>
    <dgm:cxn modelId="{58F06316-FA48-44B3-BB79-E6036DE59EBE}" type="presOf" srcId="{43328E7F-1357-4D89-ADD8-D3C76787DCDF}" destId="{C401C4DF-DD75-4EE3-B1CA-62B2D894C995}" srcOrd="0" destOrd="0" presId="urn:microsoft.com/office/officeart/2005/8/layout/process1"/>
    <dgm:cxn modelId="{4A54F717-EEE1-4ACC-AE0D-B06A7438104E}" type="presOf" srcId="{4D116A65-B345-42ED-9705-8195E091702E}" destId="{06147859-40CD-42FB-A693-794F2EBBC601}" srcOrd="0" destOrd="0" presId="urn:microsoft.com/office/officeart/2005/8/layout/process1"/>
    <dgm:cxn modelId="{15A2FC1D-30D1-47B2-B0B5-7DCE0505C4C5}" srcId="{BFD92A4E-1F3D-4CAF-B100-957FB04E15CE}" destId="{9F481AA5-94F3-4964-8FE7-39E17E1C1897}" srcOrd="0" destOrd="0" parTransId="{EE744D82-CE1C-4C6A-8FB1-A3ECA506C393}" sibTransId="{2312E6BA-3F05-404A-8FDB-CF29847C5F71}"/>
    <dgm:cxn modelId="{1FB53521-7237-4859-AB53-1F19AE332303}" srcId="{BFD92A4E-1F3D-4CAF-B100-957FB04E15CE}" destId="{2C1F151B-7BB7-4B9F-A7EE-D92D3C2E7B6F}" srcOrd="7" destOrd="0" parTransId="{7FB1C700-C9F5-4181-84C8-4F559CD21397}" sibTransId="{A3F7511D-EA29-43AA-B853-721C578B8D1D}"/>
    <dgm:cxn modelId="{A5C3362A-0FA0-471E-BB70-5456B7BF81C9}" type="presOf" srcId="{E24DBA5A-65E9-4F93-AB25-080C5957F149}" destId="{4CAE0234-B54D-448E-8217-BC35EA318EB8}" srcOrd="0" destOrd="0" presId="urn:microsoft.com/office/officeart/2005/8/layout/process1"/>
    <dgm:cxn modelId="{F15C3A3A-7C2F-41AF-8866-FFE1ED1B82B5}" type="presOf" srcId="{9F481AA5-94F3-4964-8FE7-39E17E1C1897}" destId="{3C6A6A28-550D-4443-9D91-F0DAEDA9D024}" srcOrd="0" destOrd="0" presId="urn:microsoft.com/office/officeart/2005/8/layout/process1"/>
    <dgm:cxn modelId="{B8BEE03D-EE55-4D05-960D-C65BDD9C8434}" type="presOf" srcId="{FD268591-68D6-4751-B0CA-6994F1069D38}" destId="{2EF5F67A-51F1-49F9-BE86-B4EC4E2B7C80}" srcOrd="0" destOrd="0" presId="urn:microsoft.com/office/officeart/2005/8/layout/process1"/>
    <dgm:cxn modelId="{1F49573E-0928-479B-88D8-ADCF600940B5}" type="presOf" srcId="{FA50F1FD-4C64-41B8-B83F-89267DCD6BE0}" destId="{3B3CC811-72D6-49AA-A416-74F6B1A082DB}" srcOrd="1" destOrd="0" presId="urn:microsoft.com/office/officeart/2005/8/layout/process1"/>
    <dgm:cxn modelId="{D9689F4E-86EE-4193-82C7-8513394E4B80}" type="presOf" srcId="{AADA1FE8-9B1A-43E4-B088-ED4B6B94D647}" destId="{2CD88E49-DFAD-42D4-BA91-F687E5D77038}" srcOrd="0" destOrd="0" presId="urn:microsoft.com/office/officeart/2005/8/layout/process1"/>
    <dgm:cxn modelId="{F1710D59-BDEF-4321-BB62-973CA0B5F43A}" type="presOf" srcId="{2312E6BA-3F05-404A-8FDB-CF29847C5F71}" destId="{2A6FCB31-2156-496D-B90B-2B1AE9370204}" srcOrd="0" destOrd="0" presId="urn:microsoft.com/office/officeart/2005/8/layout/process1"/>
    <dgm:cxn modelId="{ADAB3C5D-725D-407D-BA55-65F4C69F0FE2}" type="presOf" srcId="{154A6437-1A88-499B-9DB8-7E8604545EE3}" destId="{68465332-5BA6-4DF2-949A-B215D253ED11}" srcOrd="0" destOrd="0" presId="urn:microsoft.com/office/officeart/2005/8/layout/process1"/>
    <dgm:cxn modelId="{9496915E-A780-4508-B473-79F4266AA063}" type="presOf" srcId="{F5CCC443-31CB-446A-B7AE-35225D431FBD}" destId="{790A74D7-4493-4E76-BA27-66B7964149B9}" srcOrd="0" destOrd="0" presId="urn:microsoft.com/office/officeart/2005/8/layout/process1"/>
    <dgm:cxn modelId="{26B4BE63-985D-4733-A45A-0964AE4A3156}" type="presOf" srcId="{6193C499-BCF2-41EB-93EB-4CE234BFC2BE}" destId="{16A0F02C-ACAF-47A4-91AD-F22B30025F12}" srcOrd="1" destOrd="0" presId="urn:microsoft.com/office/officeart/2005/8/layout/process1"/>
    <dgm:cxn modelId="{6A4DA365-A1E6-4CD7-A748-C81CF6A95E75}" type="presOf" srcId="{6193C499-BCF2-41EB-93EB-4CE234BFC2BE}" destId="{C569BCDF-1D5C-4FA3-9294-9483F74661E6}" srcOrd="0" destOrd="0" presId="urn:microsoft.com/office/officeart/2005/8/layout/process1"/>
    <dgm:cxn modelId="{2ECA5367-EEF8-412A-8064-860D2950B169}" type="presOf" srcId="{BFD92A4E-1F3D-4CAF-B100-957FB04E15CE}" destId="{7B531CCB-601E-4A80-9800-08BEB128C6C6}" srcOrd="0" destOrd="0" presId="urn:microsoft.com/office/officeart/2005/8/layout/process1"/>
    <dgm:cxn modelId="{D6617B75-EA83-4292-B51F-98F562E927A2}" srcId="{BFD92A4E-1F3D-4CAF-B100-957FB04E15CE}" destId="{250373F7-3946-45F6-A46C-D5C208561381}" srcOrd="10" destOrd="0" parTransId="{65732E37-9378-4BAB-9E0C-948E2D0A7C49}" sibTransId="{D1B56459-163B-4039-B585-C61DAC7716F8}"/>
    <dgm:cxn modelId="{31DD5E7C-535E-474E-9E32-86BE376D42FC}" srcId="{BFD92A4E-1F3D-4CAF-B100-957FB04E15CE}" destId="{FD268591-68D6-4751-B0CA-6994F1069D38}" srcOrd="8" destOrd="0" parTransId="{DCA2BBC7-A63B-48F8-BA78-7CD6BC7EDBC1}" sibTransId="{43328E7F-1357-4D89-ADD8-D3C76787DCDF}"/>
    <dgm:cxn modelId="{4CA60D7E-ECA4-4A5E-98AB-52EB6DF04A84}" type="presOf" srcId="{384BCC69-F8E6-4BD0-A977-601EB5AC6DCB}" destId="{15C84B96-EAB5-47B4-9E9E-4BEDDCFAF49B}" srcOrd="0" destOrd="0" presId="urn:microsoft.com/office/officeart/2005/8/layout/process1"/>
    <dgm:cxn modelId="{5535B77E-3D7B-4D8F-8E26-6F5AEA9A84B4}" type="presOf" srcId="{7600A0A8-AAE2-4BB4-B583-02A4936C4D0F}" destId="{A5FEB431-8C96-4FEF-B45E-91703140A2C2}" srcOrd="0" destOrd="0" presId="urn:microsoft.com/office/officeart/2005/8/layout/process1"/>
    <dgm:cxn modelId="{ADFD4085-9FF6-4BA6-8CF2-DF9B6A1D9485}" srcId="{BFD92A4E-1F3D-4CAF-B100-957FB04E15CE}" destId="{7A4A0973-15B1-422B-86D9-FAC56138CB72}" srcOrd="3" destOrd="0" parTransId="{35E3445A-5136-476D-96AE-C6880BA089CA}" sibTransId="{AADA1FE8-9B1A-43E4-B088-ED4B6B94D647}"/>
    <dgm:cxn modelId="{EE9D198E-66C6-4724-AE6F-29CA6E47A216}" type="presOf" srcId="{250373F7-3946-45F6-A46C-D5C208561381}" destId="{9D7B8394-AB81-463B-83AF-C2D715800B33}" srcOrd="0" destOrd="0" presId="urn:microsoft.com/office/officeart/2005/8/layout/process1"/>
    <dgm:cxn modelId="{AF436896-35BB-4126-A617-D63CB02C4819}" type="presOf" srcId="{384BCC69-F8E6-4BD0-A977-601EB5AC6DCB}" destId="{158D08E9-8151-45CF-B12D-F7D1B96D67C4}" srcOrd="1" destOrd="0" presId="urn:microsoft.com/office/officeart/2005/8/layout/process1"/>
    <dgm:cxn modelId="{5DF37B96-1434-4DF2-9EF5-4C9EB9D488F8}" type="presOf" srcId="{A3F7511D-EA29-43AA-B853-721C578B8D1D}" destId="{F961EE76-1CFE-4F7B-A6AE-8DBC29A3B64F}" srcOrd="0" destOrd="0" presId="urn:microsoft.com/office/officeart/2005/8/layout/process1"/>
    <dgm:cxn modelId="{7C2EF49D-1AA8-40D3-AB4E-158F94F5C8FA}" type="presOf" srcId="{D1B56459-163B-4039-B585-C61DAC7716F8}" destId="{71A3D5DE-4A04-4B43-84CF-889AE9F79FEF}" srcOrd="0" destOrd="0" presId="urn:microsoft.com/office/officeart/2005/8/layout/process1"/>
    <dgm:cxn modelId="{DDF595A2-226A-47C4-A6BD-33D50CCE5A3F}" srcId="{BFD92A4E-1F3D-4CAF-B100-957FB04E15CE}" destId="{4D116A65-B345-42ED-9705-8195E091702E}" srcOrd="11" destOrd="0" parTransId="{08A92E55-C1F4-47F1-9D27-2CF67FAB2478}" sibTransId="{C79F785C-A7EB-4A0E-90BC-43A3EFA287EE}"/>
    <dgm:cxn modelId="{F803E9A8-8A9C-44E1-A237-53DC640D2532}" type="presOf" srcId="{9EEA147F-EB97-452A-BCEA-32386D84DA5E}" destId="{977CDBC9-4B90-47CB-8FDB-7C3364248F1C}" srcOrd="0" destOrd="0" presId="urn:microsoft.com/office/officeart/2005/8/layout/process1"/>
    <dgm:cxn modelId="{199DD4AB-E2C4-47E6-809B-60D62C808F53}" srcId="{BFD92A4E-1F3D-4CAF-B100-957FB04E15CE}" destId="{A4124FD7-8E0D-4350-B12E-98F054D3E68F}" srcOrd="6" destOrd="0" parTransId="{FB8B0890-073D-4372-98FB-B003C9BBE897}" sibTransId="{F5CCC443-31CB-446A-B7AE-35225D431FBD}"/>
    <dgm:cxn modelId="{BB241BAE-5995-432D-89FD-1526EFF5ADC2}" type="presOf" srcId="{5AF278F6-5F64-4377-8744-99CFE6B9076B}" destId="{72305400-6889-4A9D-907A-473695FE9EA8}" srcOrd="1" destOrd="0" presId="urn:microsoft.com/office/officeart/2005/8/layout/process1"/>
    <dgm:cxn modelId="{DBE93FBC-00E3-478E-AD54-59E358389050}" type="presOf" srcId="{A3F7511D-EA29-43AA-B853-721C578B8D1D}" destId="{D047AC0F-6847-4C5A-AB83-99CFD3BA44CC}" srcOrd="1" destOrd="0" presId="urn:microsoft.com/office/officeart/2005/8/layout/process1"/>
    <dgm:cxn modelId="{A449DEC3-9D10-46A2-B63C-2D0C054B2DF7}" type="presOf" srcId="{20F2A1BE-746E-494E-98CA-F0A0A30DBED7}" destId="{ABC2C4DD-6428-4CC1-920D-725A699F57A1}" srcOrd="0" destOrd="0" presId="urn:microsoft.com/office/officeart/2005/8/layout/process1"/>
    <dgm:cxn modelId="{221333C9-5330-493D-AFC5-9C3314A7C78E}" srcId="{BFD92A4E-1F3D-4CAF-B100-957FB04E15CE}" destId="{7600A0A8-AAE2-4BB4-B583-02A4936C4D0F}" srcOrd="5" destOrd="0" parTransId="{425B040A-627E-401C-A978-442C096B5468}" sibTransId="{154A6437-1A88-499B-9DB8-7E8604545EE3}"/>
    <dgm:cxn modelId="{FEB34FCC-3CB4-45BF-BE59-258182406F44}" type="presOf" srcId="{5AF278F6-5F64-4377-8744-99CFE6B9076B}" destId="{8474F59E-8F26-432E-BF95-BD877D4371D7}" srcOrd="0" destOrd="0" presId="urn:microsoft.com/office/officeart/2005/8/layout/process1"/>
    <dgm:cxn modelId="{1CDC18CE-C10C-45FB-B7B5-13863AE66353}" type="presOf" srcId="{43328E7F-1357-4D89-ADD8-D3C76787DCDF}" destId="{C26A22D6-F3A9-41C0-B723-0474BA339786}" srcOrd="1" destOrd="0" presId="urn:microsoft.com/office/officeart/2005/8/layout/process1"/>
    <dgm:cxn modelId="{41436FDD-BD03-4FD7-A720-1828EC6A8144}" type="presOf" srcId="{2C1F151B-7BB7-4B9F-A7EE-D92D3C2E7B6F}" destId="{660F9A05-682A-4222-956F-37C320C9F8D1}" srcOrd="0" destOrd="0" presId="urn:microsoft.com/office/officeart/2005/8/layout/process1"/>
    <dgm:cxn modelId="{93A9A4E2-D91E-4C7F-90BE-7A861D29B48F}" type="presOf" srcId="{AADA1FE8-9B1A-43E4-B088-ED4B6B94D647}" destId="{B4705A35-6B70-4D8B-A01E-D3FE8D33506E}" srcOrd="1" destOrd="0" presId="urn:microsoft.com/office/officeart/2005/8/layout/process1"/>
    <dgm:cxn modelId="{9DC815ED-6E4D-451E-A774-2D3DC64F16AE}" srcId="{BFD92A4E-1F3D-4CAF-B100-957FB04E15CE}" destId="{20F2A1BE-746E-494E-98CA-F0A0A30DBED7}" srcOrd="1" destOrd="0" parTransId="{FAD941C2-DBD7-4640-A116-E660DD195F41}" sibTransId="{384BCC69-F8E6-4BD0-A977-601EB5AC6DCB}"/>
    <dgm:cxn modelId="{4421D0ED-1C30-4543-9041-A757735E681C}" type="presOf" srcId="{D1B56459-163B-4039-B585-C61DAC7716F8}" destId="{F7373A8D-3F2E-4110-A049-50B47770029D}" srcOrd="1" destOrd="0" presId="urn:microsoft.com/office/officeart/2005/8/layout/process1"/>
    <dgm:cxn modelId="{F783CDF0-A26A-469C-96D2-3EFB9FB70FB3}" srcId="{BFD92A4E-1F3D-4CAF-B100-957FB04E15CE}" destId="{198C3066-AEF2-4C69-812A-1998DCCA326F}" srcOrd="9" destOrd="0" parTransId="{C356A6DC-4A5E-46BF-81F5-391DB452C04F}" sibTransId="{6193C499-BCF2-41EB-93EB-4CE234BFC2BE}"/>
    <dgm:cxn modelId="{DFC612F8-4007-4320-BB0F-B9876DCF9748}" type="presOf" srcId="{2312E6BA-3F05-404A-8FDB-CF29847C5F71}" destId="{9ADB23C6-CD99-4E63-A580-7EFE03B31FDD}" srcOrd="1" destOrd="0" presId="urn:microsoft.com/office/officeart/2005/8/layout/process1"/>
    <dgm:cxn modelId="{655022FD-CBC2-4BE9-AF45-9001052C68FD}" type="presOf" srcId="{7A4A0973-15B1-422B-86D9-FAC56138CB72}" destId="{233E3449-89B2-4FBB-B777-9557FD8E872D}" srcOrd="0" destOrd="0" presId="urn:microsoft.com/office/officeart/2005/8/layout/process1"/>
    <dgm:cxn modelId="{FFBC0DCC-70A0-4840-A64A-37905444AEC2}" type="presParOf" srcId="{7B531CCB-601E-4A80-9800-08BEB128C6C6}" destId="{3C6A6A28-550D-4443-9D91-F0DAEDA9D024}" srcOrd="0" destOrd="0" presId="urn:microsoft.com/office/officeart/2005/8/layout/process1"/>
    <dgm:cxn modelId="{EC421BE6-14A6-48D6-801B-929BFEB5A0C9}" type="presParOf" srcId="{7B531CCB-601E-4A80-9800-08BEB128C6C6}" destId="{2A6FCB31-2156-496D-B90B-2B1AE9370204}" srcOrd="1" destOrd="0" presId="urn:microsoft.com/office/officeart/2005/8/layout/process1"/>
    <dgm:cxn modelId="{ACD1BE84-70A2-495D-B9CC-4B319CB7994B}" type="presParOf" srcId="{2A6FCB31-2156-496D-B90B-2B1AE9370204}" destId="{9ADB23C6-CD99-4E63-A580-7EFE03B31FDD}" srcOrd="0" destOrd="0" presId="urn:microsoft.com/office/officeart/2005/8/layout/process1"/>
    <dgm:cxn modelId="{1728E674-B056-4224-8AA0-DF800D0554BA}" type="presParOf" srcId="{7B531CCB-601E-4A80-9800-08BEB128C6C6}" destId="{ABC2C4DD-6428-4CC1-920D-725A699F57A1}" srcOrd="2" destOrd="0" presId="urn:microsoft.com/office/officeart/2005/8/layout/process1"/>
    <dgm:cxn modelId="{CD2CB774-183F-4CE1-9C48-96023F8F3267}" type="presParOf" srcId="{7B531CCB-601E-4A80-9800-08BEB128C6C6}" destId="{15C84B96-EAB5-47B4-9E9E-4BEDDCFAF49B}" srcOrd="3" destOrd="0" presId="urn:microsoft.com/office/officeart/2005/8/layout/process1"/>
    <dgm:cxn modelId="{50BB258B-BEEE-4180-95BB-800790665B88}" type="presParOf" srcId="{15C84B96-EAB5-47B4-9E9E-4BEDDCFAF49B}" destId="{158D08E9-8151-45CF-B12D-F7D1B96D67C4}" srcOrd="0" destOrd="0" presId="urn:microsoft.com/office/officeart/2005/8/layout/process1"/>
    <dgm:cxn modelId="{6EFE0CFC-DE02-4AFA-A88C-578F829749A2}" type="presParOf" srcId="{7B531CCB-601E-4A80-9800-08BEB128C6C6}" destId="{977CDBC9-4B90-47CB-8FDB-7C3364248F1C}" srcOrd="4" destOrd="0" presId="urn:microsoft.com/office/officeart/2005/8/layout/process1"/>
    <dgm:cxn modelId="{9C23ED9C-AFE9-4EDA-8ED0-72C9F5D235A6}" type="presParOf" srcId="{7B531CCB-601E-4A80-9800-08BEB128C6C6}" destId="{D2FA647F-4A35-4C4B-81D3-D3DAC1EBC059}" srcOrd="5" destOrd="0" presId="urn:microsoft.com/office/officeart/2005/8/layout/process1"/>
    <dgm:cxn modelId="{8644BE5C-D2DE-4D30-820F-1169078D1A2C}" type="presParOf" srcId="{D2FA647F-4A35-4C4B-81D3-D3DAC1EBC059}" destId="{3B3CC811-72D6-49AA-A416-74F6B1A082DB}" srcOrd="0" destOrd="0" presId="urn:microsoft.com/office/officeart/2005/8/layout/process1"/>
    <dgm:cxn modelId="{2993D5C6-2B99-49D7-B663-D5663DDD858B}" type="presParOf" srcId="{7B531CCB-601E-4A80-9800-08BEB128C6C6}" destId="{233E3449-89B2-4FBB-B777-9557FD8E872D}" srcOrd="6" destOrd="0" presId="urn:microsoft.com/office/officeart/2005/8/layout/process1"/>
    <dgm:cxn modelId="{EC771FCD-CA85-4A83-980A-9E214ED8091C}" type="presParOf" srcId="{7B531CCB-601E-4A80-9800-08BEB128C6C6}" destId="{2CD88E49-DFAD-42D4-BA91-F687E5D77038}" srcOrd="7" destOrd="0" presId="urn:microsoft.com/office/officeart/2005/8/layout/process1"/>
    <dgm:cxn modelId="{6E065A4A-98ED-40CA-8A3E-7BD10E915ADB}" type="presParOf" srcId="{2CD88E49-DFAD-42D4-BA91-F687E5D77038}" destId="{B4705A35-6B70-4D8B-A01E-D3FE8D33506E}" srcOrd="0" destOrd="0" presId="urn:microsoft.com/office/officeart/2005/8/layout/process1"/>
    <dgm:cxn modelId="{D1747C82-0053-4C1A-8C31-2EE4A9184744}" type="presParOf" srcId="{7B531CCB-601E-4A80-9800-08BEB128C6C6}" destId="{4CAE0234-B54D-448E-8217-BC35EA318EB8}" srcOrd="8" destOrd="0" presId="urn:microsoft.com/office/officeart/2005/8/layout/process1"/>
    <dgm:cxn modelId="{8CEF88AA-E0A2-49C3-B36C-01928A28C122}" type="presParOf" srcId="{7B531CCB-601E-4A80-9800-08BEB128C6C6}" destId="{8474F59E-8F26-432E-BF95-BD877D4371D7}" srcOrd="9" destOrd="0" presId="urn:microsoft.com/office/officeart/2005/8/layout/process1"/>
    <dgm:cxn modelId="{0622E301-A188-4898-BE0D-7477E68BBABF}" type="presParOf" srcId="{8474F59E-8F26-432E-BF95-BD877D4371D7}" destId="{72305400-6889-4A9D-907A-473695FE9EA8}" srcOrd="0" destOrd="0" presId="urn:microsoft.com/office/officeart/2005/8/layout/process1"/>
    <dgm:cxn modelId="{B4158D53-FCF8-4E84-87B4-3104BB8921C7}" type="presParOf" srcId="{7B531CCB-601E-4A80-9800-08BEB128C6C6}" destId="{A5FEB431-8C96-4FEF-B45E-91703140A2C2}" srcOrd="10" destOrd="0" presId="urn:microsoft.com/office/officeart/2005/8/layout/process1"/>
    <dgm:cxn modelId="{8777744C-DF73-4B54-B071-82251F302BBA}" type="presParOf" srcId="{7B531CCB-601E-4A80-9800-08BEB128C6C6}" destId="{68465332-5BA6-4DF2-949A-B215D253ED11}" srcOrd="11" destOrd="0" presId="urn:microsoft.com/office/officeart/2005/8/layout/process1"/>
    <dgm:cxn modelId="{F1455F3D-1A88-4291-BB8A-BDFEAE786A9F}" type="presParOf" srcId="{68465332-5BA6-4DF2-949A-B215D253ED11}" destId="{A36AE787-0232-4D96-B858-B1EDDC2C7760}" srcOrd="0" destOrd="0" presId="urn:microsoft.com/office/officeart/2005/8/layout/process1"/>
    <dgm:cxn modelId="{F73BFE8D-E9EE-451B-919B-FFFB9C480836}" type="presParOf" srcId="{7B531CCB-601E-4A80-9800-08BEB128C6C6}" destId="{95B11470-3B04-495B-9DE0-F180C38CF565}" srcOrd="12" destOrd="0" presId="urn:microsoft.com/office/officeart/2005/8/layout/process1"/>
    <dgm:cxn modelId="{1E07680C-668A-4088-A554-876D786F3AA2}" type="presParOf" srcId="{7B531CCB-601E-4A80-9800-08BEB128C6C6}" destId="{790A74D7-4493-4E76-BA27-66B7964149B9}" srcOrd="13" destOrd="0" presId="urn:microsoft.com/office/officeart/2005/8/layout/process1"/>
    <dgm:cxn modelId="{ABE307B3-EFA6-4933-B48A-40B5DBA50D99}" type="presParOf" srcId="{790A74D7-4493-4E76-BA27-66B7964149B9}" destId="{DD9661AA-5179-40C9-9BB1-064FCDBEBA1D}" srcOrd="0" destOrd="0" presId="urn:microsoft.com/office/officeart/2005/8/layout/process1"/>
    <dgm:cxn modelId="{2510D5E3-B5D6-4B7A-A636-AEA8AB145F20}" type="presParOf" srcId="{7B531CCB-601E-4A80-9800-08BEB128C6C6}" destId="{660F9A05-682A-4222-956F-37C320C9F8D1}" srcOrd="14" destOrd="0" presId="urn:microsoft.com/office/officeart/2005/8/layout/process1"/>
    <dgm:cxn modelId="{A52A705D-43B4-4BFB-B656-7361FD113E20}" type="presParOf" srcId="{7B531CCB-601E-4A80-9800-08BEB128C6C6}" destId="{F961EE76-1CFE-4F7B-A6AE-8DBC29A3B64F}" srcOrd="15" destOrd="0" presId="urn:microsoft.com/office/officeart/2005/8/layout/process1"/>
    <dgm:cxn modelId="{C4284CBE-3FE4-4FB5-8D83-DB933553CC41}" type="presParOf" srcId="{F961EE76-1CFE-4F7B-A6AE-8DBC29A3B64F}" destId="{D047AC0F-6847-4C5A-AB83-99CFD3BA44CC}" srcOrd="0" destOrd="0" presId="urn:microsoft.com/office/officeart/2005/8/layout/process1"/>
    <dgm:cxn modelId="{5E704065-3218-42DB-BD68-E0C0C6B45FB4}" type="presParOf" srcId="{7B531CCB-601E-4A80-9800-08BEB128C6C6}" destId="{2EF5F67A-51F1-49F9-BE86-B4EC4E2B7C80}" srcOrd="16" destOrd="0" presId="urn:microsoft.com/office/officeart/2005/8/layout/process1"/>
    <dgm:cxn modelId="{7373009E-D561-496F-A1DC-9798B3006BAC}" type="presParOf" srcId="{7B531CCB-601E-4A80-9800-08BEB128C6C6}" destId="{C401C4DF-DD75-4EE3-B1CA-62B2D894C995}" srcOrd="17" destOrd="0" presId="urn:microsoft.com/office/officeart/2005/8/layout/process1"/>
    <dgm:cxn modelId="{8A52203D-9528-4DDF-9E1C-A6DBFD4E2AF5}" type="presParOf" srcId="{C401C4DF-DD75-4EE3-B1CA-62B2D894C995}" destId="{C26A22D6-F3A9-41C0-B723-0474BA339786}" srcOrd="0" destOrd="0" presId="urn:microsoft.com/office/officeart/2005/8/layout/process1"/>
    <dgm:cxn modelId="{8C932F5A-FB75-4C02-AD97-2E3EEC6BD2C9}" type="presParOf" srcId="{7B531CCB-601E-4A80-9800-08BEB128C6C6}" destId="{F37E71DE-884E-4506-85EA-0F0891338247}" srcOrd="18" destOrd="0" presId="urn:microsoft.com/office/officeart/2005/8/layout/process1"/>
    <dgm:cxn modelId="{5C3C2380-B117-4EE9-851B-0C6F539A7654}" type="presParOf" srcId="{7B531CCB-601E-4A80-9800-08BEB128C6C6}" destId="{C569BCDF-1D5C-4FA3-9294-9483F74661E6}" srcOrd="19" destOrd="0" presId="urn:microsoft.com/office/officeart/2005/8/layout/process1"/>
    <dgm:cxn modelId="{E4DC0466-7F3E-40BF-8DB3-477F6A56EF6A}" type="presParOf" srcId="{C569BCDF-1D5C-4FA3-9294-9483F74661E6}" destId="{16A0F02C-ACAF-47A4-91AD-F22B30025F12}" srcOrd="0" destOrd="0" presId="urn:microsoft.com/office/officeart/2005/8/layout/process1"/>
    <dgm:cxn modelId="{5BD8E33E-8192-4418-8924-0A3BB366516E}" type="presParOf" srcId="{7B531CCB-601E-4A80-9800-08BEB128C6C6}" destId="{9D7B8394-AB81-463B-83AF-C2D715800B33}" srcOrd="20" destOrd="0" presId="urn:microsoft.com/office/officeart/2005/8/layout/process1"/>
    <dgm:cxn modelId="{213443E1-09F3-45AA-95D6-B9E7D317B96B}" type="presParOf" srcId="{7B531CCB-601E-4A80-9800-08BEB128C6C6}" destId="{71A3D5DE-4A04-4B43-84CF-889AE9F79FEF}" srcOrd="21" destOrd="0" presId="urn:microsoft.com/office/officeart/2005/8/layout/process1"/>
    <dgm:cxn modelId="{6A6D5252-F9D0-407B-BD17-AB5BCE37E2EF}" type="presParOf" srcId="{71A3D5DE-4A04-4B43-84CF-889AE9F79FEF}" destId="{F7373A8D-3F2E-4110-A049-50B47770029D}" srcOrd="0" destOrd="0" presId="urn:microsoft.com/office/officeart/2005/8/layout/process1"/>
    <dgm:cxn modelId="{967BB819-28F2-4D30-8FA4-818420E53CCB}" type="presParOf" srcId="{7B531CCB-601E-4A80-9800-08BEB128C6C6}" destId="{06147859-40CD-42FB-A693-794F2EBBC601}" srcOrd="2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FD92A4E-1F3D-4CAF-B100-957FB04E15CE}" type="doc">
      <dgm:prSet loTypeId="urn:microsoft.com/office/officeart/2005/8/layout/process1" loCatId="process" qsTypeId="urn:microsoft.com/office/officeart/2005/8/quickstyle/simple2" qsCatId="simple" csTypeId="urn:microsoft.com/office/officeart/2005/8/colors/accent0_3" csCatId="mainScheme" phldr="1"/>
      <dgm:spPr/>
      <dgm:t>
        <a:bodyPr/>
        <a:lstStyle/>
        <a:p>
          <a:endParaRPr lang="en-US"/>
        </a:p>
      </dgm:t>
    </dgm:pt>
    <dgm:pt modelId="{9F481AA5-94F3-4964-8FE7-39E17E1C1897}">
      <dgm:prSet/>
      <dgm:spPr/>
      <dgm:t>
        <a:bodyPr/>
        <a:lstStyle/>
        <a:p>
          <a:r>
            <a:rPr lang="en-US" dirty="0"/>
            <a:t>Welcome</a:t>
          </a:r>
        </a:p>
      </dgm:t>
    </dgm:pt>
    <dgm:pt modelId="{EE744D82-CE1C-4C6A-8FB1-A3ECA506C393}" type="parTrans" cxnId="{15A2FC1D-30D1-47B2-B0B5-7DCE0505C4C5}">
      <dgm:prSet/>
      <dgm:spPr/>
      <dgm:t>
        <a:bodyPr/>
        <a:lstStyle/>
        <a:p>
          <a:endParaRPr lang="en-US"/>
        </a:p>
      </dgm:t>
    </dgm:pt>
    <dgm:pt modelId="{2312E6BA-3F05-404A-8FDB-CF29847C5F71}" type="sibTrans" cxnId="{15A2FC1D-30D1-47B2-B0B5-7DCE0505C4C5}">
      <dgm:prSet/>
      <dgm:spPr/>
      <dgm:t>
        <a:bodyPr/>
        <a:lstStyle/>
        <a:p>
          <a:endParaRPr lang="en-US"/>
        </a:p>
      </dgm:t>
    </dgm:pt>
    <dgm:pt modelId="{20F2A1BE-746E-494E-98CA-F0A0A30DBED7}">
      <dgm:prSet custT="1"/>
      <dgm:spPr/>
      <dgm:t>
        <a:bodyPr/>
        <a:lstStyle/>
        <a:p>
          <a:r>
            <a:rPr lang="en-US" sz="800" dirty="0"/>
            <a:t>Standing Rules/</a:t>
          </a:r>
        </a:p>
        <a:p>
          <a:r>
            <a:rPr lang="en-US" sz="800" dirty="0"/>
            <a:t>Board  Members &amp;  Chairs</a:t>
          </a:r>
        </a:p>
      </dgm:t>
    </dgm:pt>
    <dgm:pt modelId="{FAD941C2-DBD7-4640-A116-E660DD195F41}" type="parTrans" cxnId="{9DC815ED-6E4D-451E-A774-2D3DC64F16AE}">
      <dgm:prSet/>
      <dgm:spPr/>
      <dgm:t>
        <a:bodyPr/>
        <a:lstStyle/>
        <a:p>
          <a:endParaRPr lang="en-US"/>
        </a:p>
      </dgm:t>
    </dgm:pt>
    <dgm:pt modelId="{384BCC69-F8E6-4BD0-A977-601EB5AC6DCB}" type="sibTrans" cxnId="{9DC815ED-6E4D-451E-A774-2D3DC64F16AE}">
      <dgm:prSet/>
      <dgm:spPr/>
      <dgm:t>
        <a:bodyPr/>
        <a:lstStyle/>
        <a:p>
          <a:endParaRPr lang="en-US"/>
        </a:p>
      </dgm:t>
    </dgm:pt>
    <dgm:pt modelId="{9EEA147F-EB97-452A-BCEA-32386D84DA5E}">
      <dgm:prSet custT="1"/>
      <dgm:spPr/>
      <dgm:t>
        <a:bodyPr/>
        <a:lstStyle/>
        <a:p>
          <a:r>
            <a:rPr lang="en-US" sz="800" dirty="0"/>
            <a:t>Treasurer’s Report</a:t>
          </a:r>
        </a:p>
      </dgm:t>
    </dgm:pt>
    <dgm:pt modelId="{DAAF267A-5407-4920-9C5C-0F9F4F45CA29}" type="parTrans" cxnId="{D7E8F00A-F763-4A74-8E4A-60A295F30971}">
      <dgm:prSet/>
      <dgm:spPr/>
      <dgm:t>
        <a:bodyPr/>
        <a:lstStyle/>
        <a:p>
          <a:endParaRPr lang="en-US"/>
        </a:p>
      </dgm:t>
    </dgm:pt>
    <dgm:pt modelId="{FA50F1FD-4C64-41B8-B83F-89267DCD6BE0}" type="sibTrans" cxnId="{D7E8F00A-F763-4A74-8E4A-60A295F30971}">
      <dgm:prSet/>
      <dgm:spPr/>
      <dgm:t>
        <a:bodyPr/>
        <a:lstStyle/>
        <a:p>
          <a:endParaRPr lang="en-US"/>
        </a:p>
      </dgm:t>
    </dgm:pt>
    <dgm:pt modelId="{7A4A0973-15B1-422B-86D9-FAC56138CB72}">
      <dgm:prSet custT="1"/>
      <dgm:spPr/>
      <dgm:t>
        <a:bodyPr/>
        <a:lstStyle/>
        <a:p>
          <a:r>
            <a:rPr lang="en-US" sz="800" dirty="0"/>
            <a:t>Events for 2023/2024 School Year</a:t>
          </a:r>
        </a:p>
      </dgm:t>
    </dgm:pt>
    <dgm:pt modelId="{35E3445A-5136-476D-96AE-C6880BA089CA}" type="parTrans" cxnId="{ADFD4085-9FF6-4BA6-8CF2-DF9B6A1D9485}">
      <dgm:prSet/>
      <dgm:spPr/>
      <dgm:t>
        <a:bodyPr/>
        <a:lstStyle/>
        <a:p>
          <a:endParaRPr lang="en-US"/>
        </a:p>
      </dgm:t>
    </dgm:pt>
    <dgm:pt modelId="{AADA1FE8-9B1A-43E4-B088-ED4B6B94D647}" type="sibTrans" cxnId="{ADFD4085-9FF6-4BA6-8CF2-DF9B6A1D9485}">
      <dgm:prSet/>
      <dgm:spPr/>
      <dgm:t>
        <a:bodyPr/>
        <a:lstStyle/>
        <a:p>
          <a:endParaRPr lang="en-US"/>
        </a:p>
      </dgm:t>
    </dgm:pt>
    <dgm:pt modelId="{E24DBA5A-65E9-4F93-AB25-080C5957F149}">
      <dgm:prSet custT="1"/>
      <dgm:spPr/>
      <dgm:t>
        <a:bodyPr/>
        <a:lstStyle/>
        <a:p>
          <a:r>
            <a:rPr lang="en-US" sz="800" dirty="0"/>
            <a:t>Read-A-Thon</a:t>
          </a:r>
        </a:p>
      </dgm:t>
    </dgm:pt>
    <dgm:pt modelId="{01857802-17F9-4BA6-A532-2803B27EE501}" type="parTrans" cxnId="{BF35980E-CB2A-4BFE-AF4F-20E96A2C2818}">
      <dgm:prSet/>
      <dgm:spPr/>
      <dgm:t>
        <a:bodyPr/>
        <a:lstStyle/>
        <a:p>
          <a:endParaRPr lang="en-US"/>
        </a:p>
      </dgm:t>
    </dgm:pt>
    <dgm:pt modelId="{5AF278F6-5F64-4377-8744-99CFE6B9076B}" type="sibTrans" cxnId="{BF35980E-CB2A-4BFE-AF4F-20E96A2C2818}">
      <dgm:prSet/>
      <dgm:spPr/>
      <dgm:t>
        <a:bodyPr/>
        <a:lstStyle/>
        <a:p>
          <a:endParaRPr lang="en-US"/>
        </a:p>
      </dgm:t>
    </dgm:pt>
    <dgm:pt modelId="{7600A0A8-AAE2-4BB4-B583-02A4936C4D0F}">
      <dgm:prSet custT="1"/>
      <dgm:spPr/>
      <dgm:t>
        <a:bodyPr/>
        <a:lstStyle/>
        <a:p>
          <a:r>
            <a:rPr lang="en-US" sz="800" dirty="0"/>
            <a:t>Pajama Jam</a:t>
          </a:r>
        </a:p>
      </dgm:t>
    </dgm:pt>
    <dgm:pt modelId="{425B040A-627E-401C-A978-442C096B5468}" type="parTrans" cxnId="{221333C9-5330-493D-AFC5-9C3314A7C78E}">
      <dgm:prSet/>
      <dgm:spPr/>
      <dgm:t>
        <a:bodyPr/>
        <a:lstStyle/>
        <a:p>
          <a:endParaRPr lang="en-US"/>
        </a:p>
      </dgm:t>
    </dgm:pt>
    <dgm:pt modelId="{154A6437-1A88-499B-9DB8-7E8604545EE3}" type="sibTrans" cxnId="{221333C9-5330-493D-AFC5-9C3314A7C78E}">
      <dgm:prSet/>
      <dgm:spPr/>
      <dgm:t>
        <a:bodyPr/>
        <a:lstStyle/>
        <a:p>
          <a:endParaRPr lang="en-US"/>
        </a:p>
      </dgm:t>
    </dgm:pt>
    <dgm:pt modelId="{A4124FD7-8E0D-4350-B12E-98F054D3E68F}">
      <dgm:prSet custT="1"/>
      <dgm:spPr/>
      <dgm:t>
        <a:bodyPr/>
        <a:lstStyle/>
        <a:p>
          <a:r>
            <a:rPr lang="en-US" sz="800" dirty="0"/>
            <a:t>Spirit Wear </a:t>
          </a:r>
        </a:p>
      </dgm:t>
    </dgm:pt>
    <dgm:pt modelId="{FB8B0890-073D-4372-98FB-B003C9BBE897}" type="parTrans" cxnId="{199DD4AB-E2C4-47E6-809B-60D62C808F53}">
      <dgm:prSet/>
      <dgm:spPr/>
      <dgm:t>
        <a:bodyPr/>
        <a:lstStyle/>
        <a:p>
          <a:endParaRPr lang="en-US"/>
        </a:p>
      </dgm:t>
    </dgm:pt>
    <dgm:pt modelId="{F5CCC443-31CB-446A-B7AE-35225D431FBD}" type="sibTrans" cxnId="{199DD4AB-E2C4-47E6-809B-60D62C808F53}">
      <dgm:prSet/>
      <dgm:spPr/>
      <dgm:t>
        <a:bodyPr/>
        <a:lstStyle/>
        <a:p>
          <a:endParaRPr lang="en-US"/>
        </a:p>
      </dgm:t>
    </dgm:pt>
    <dgm:pt modelId="{2C1F151B-7BB7-4B9F-A7EE-D92D3C2E7B6F}">
      <dgm:prSet custT="1"/>
      <dgm:spPr/>
      <dgm:t>
        <a:bodyPr/>
        <a:lstStyle/>
        <a:p>
          <a:r>
            <a:rPr lang="en-US" sz="800" dirty="0"/>
            <a:t>Fall Book Fair</a:t>
          </a:r>
        </a:p>
      </dgm:t>
    </dgm:pt>
    <dgm:pt modelId="{7FB1C700-C9F5-4181-84C8-4F559CD21397}" type="parTrans" cxnId="{1FB53521-7237-4859-AB53-1F19AE332303}">
      <dgm:prSet/>
      <dgm:spPr/>
      <dgm:t>
        <a:bodyPr/>
        <a:lstStyle/>
        <a:p>
          <a:endParaRPr lang="en-US"/>
        </a:p>
      </dgm:t>
    </dgm:pt>
    <dgm:pt modelId="{A3F7511D-EA29-43AA-B853-721C578B8D1D}" type="sibTrans" cxnId="{1FB53521-7237-4859-AB53-1F19AE332303}">
      <dgm:prSet/>
      <dgm:spPr/>
      <dgm:t>
        <a:bodyPr/>
        <a:lstStyle/>
        <a:p>
          <a:endParaRPr lang="en-US"/>
        </a:p>
      </dgm:t>
    </dgm:pt>
    <dgm:pt modelId="{FD268591-68D6-4751-B0CA-6994F1069D38}">
      <dgm:prSet custT="1"/>
      <dgm:spPr/>
      <dgm:t>
        <a:bodyPr/>
        <a:lstStyle/>
        <a:p>
          <a:r>
            <a:rPr lang="en-US" sz="800" dirty="0"/>
            <a:t>STEAM Night</a:t>
          </a:r>
        </a:p>
      </dgm:t>
    </dgm:pt>
    <dgm:pt modelId="{DCA2BBC7-A63B-48F8-BA78-7CD6BC7EDBC1}" type="parTrans" cxnId="{31DD5E7C-535E-474E-9E32-86BE376D42FC}">
      <dgm:prSet/>
      <dgm:spPr/>
      <dgm:t>
        <a:bodyPr/>
        <a:lstStyle/>
        <a:p>
          <a:endParaRPr lang="en-US"/>
        </a:p>
      </dgm:t>
    </dgm:pt>
    <dgm:pt modelId="{43328E7F-1357-4D89-ADD8-D3C76787DCDF}" type="sibTrans" cxnId="{31DD5E7C-535E-474E-9E32-86BE376D42FC}">
      <dgm:prSet/>
      <dgm:spPr/>
      <dgm:t>
        <a:bodyPr/>
        <a:lstStyle/>
        <a:p>
          <a:endParaRPr lang="en-US"/>
        </a:p>
      </dgm:t>
    </dgm:pt>
    <dgm:pt modelId="{198C3066-AEF2-4C69-812A-1998DCCA326F}">
      <dgm:prSet custT="1"/>
      <dgm:spPr/>
      <dgm:t>
        <a:bodyPr/>
        <a:lstStyle/>
        <a:p>
          <a:r>
            <a:rPr lang="en-US" sz="800" dirty="0"/>
            <a:t>Popcorn Monday</a:t>
          </a:r>
        </a:p>
      </dgm:t>
    </dgm:pt>
    <dgm:pt modelId="{C356A6DC-4A5E-46BF-81F5-391DB452C04F}" type="parTrans" cxnId="{F783CDF0-A26A-469C-96D2-3EFB9FB70FB3}">
      <dgm:prSet/>
      <dgm:spPr/>
      <dgm:t>
        <a:bodyPr/>
        <a:lstStyle/>
        <a:p>
          <a:endParaRPr lang="en-US"/>
        </a:p>
      </dgm:t>
    </dgm:pt>
    <dgm:pt modelId="{6193C499-BCF2-41EB-93EB-4CE234BFC2BE}" type="sibTrans" cxnId="{F783CDF0-A26A-469C-96D2-3EFB9FB70FB3}">
      <dgm:prSet/>
      <dgm:spPr/>
      <dgm:t>
        <a:bodyPr/>
        <a:lstStyle/>
        <a:p>
          <a:endParaRPr lang="en-US"/>
        </a:p>
      </dgm:t>
    </dgm:pt>
    <dgm:pt modelId="{250373F7-3946-45F6-A46C-D5C208561381}">
      <dgm:prSet custT="1"/>
      <dgm:spPr/>
      <dgm:t>
        <a:bodyPr/>
        <a:lstStyle/>
        <a:p>
          <a:r>
            <a:rPr lang="en-US" sz="1100" dirty="0"/>
            <a:t>Passive Ways to Financially Support</a:t>
          </a:r>
        </a:p>
      </dgm:t>
    </dgm:pt>
    <dgm:pt modelId="{65732E37-9378-4BAB-9E0C-948E2D0A7C49}" type="parTrans" cxnId="{D6617B75-EA83-4292-B51F-98F562E927A2}">
      <dgm:prSet/>
      <dgm:spPr/>
      <dgm:t>
        <a:bodyPr/>
        <a:lstStyle/>
        <a:p>
          <a:endParaRPr lang="en-US"/>
        </a:p>
      </dgm:t>
    </dgm:pt>
    <dgm:pt modelId="{D1B56459-163B-4039-B585-C61DAC7716F8}" type="sibTrans" cxnId="{D6617B75-EA83-4292-B51F-98F562E927A2}">
      <dgm:prSet/>
      <dgm:spPr/>
      <dgm:t>
        <a:bodyPr/>
        <a:lstStyle/>
        <a:p>
          <a:endParaRPr lang="en-US"/>
        </a:p>
      </dgm:t>
    </dgm:pt>
    <dgm:pt modelId="{4D116A65-B345-42ED-9705-8195E091702E}">
      <dgm:prSet custT="1"/>
      <dgm:spPr/>
      <dgm:t>
        <a:bodyPr/>
        <a:lstStyle/>
        <a:p>
          <a:r>
            <a:rPr lang="en-US" sz="800" dirty="0"/>
            <a:t>Ways to be Involved</a:t>
          </a:r>
        </a:p>
      </dgm:t>
    </dgm:pt>
    <dgm:pt modelId="{08A92E55-C1F4-47F1-9D27-2CF67FAB2478}" type="parTrans" cxnId="{DDF595A2-226A-47C4-A6BD-33D50CCE5A3F}">
      <dgm:prSet/>
      <dgm:spPr/>
      <dgm:t>
        <a:bodyPr/>
        <a:lstStyle/>
        <a:p>
          <a:endParaRPr lang="en-US"/>
        </a:p>
      </dgm:t>
    </dgm:pt>
    <dgm:pt modelId="{C79F785C-A7EB-4A0E-90BC-43A3EFA287EE}" type="sibTrans" cxnId="{DDF595A2-226A-47C4-A6BD-33D50CCE5A3F}">
      <dgm:prSet/>
      <dgm:spPr/>
      <dgm:t>
        <a:bodyPr/>
        <a:lstStyle/>
        <a:p>
          <a:endParaRPr lang="en-US"/>
        </a:p>
      </dgm:t>
    </dgm:pt>
    <dgm:pt modelId="{7B531CCB-601E-4A80-9800-08BEB128C6C6}" type="pres">
      <dgm:prSet presAssocID="{BFD92A4E-1F3D-4CAF-B100-957FB04E15CE}" presName="Name0" presStyleCnt="0">
        <dgm:presLayoutVars>
          <dgm:dir/>
          <dgm:resizeHandles val="exact"/>
        </dgm:presLayoutVars>
      </dgm:prSet>
      <dgm:spPr/>
    </dgm:pt>
    <dgm:pt modelId="{3C6A6A28-550D-4443-9D91-F0DAEDA9D024}" type="pres">
      <dgm:prSet presAssocID="{9F481AA5-94F3-4964-8FE7-39E17E1C1897}" presName="node" presStyleLbl="node1" presStyleIdx="0" presStyleCnt="12" custScaleY="89589">
        <dgm:presLayoutVars>
          <dgm:bulletEnabled val="1"/>
        </dgm:presLayoutVars>
      </dgm:prSet>
      <dgm:spPr/>
    </dgm:pt>
    <dgm:pt modelId="{2A6FCB31-2156-496D-B90B-2B1AE9370204}" type="pres">
      <dgm:prSet presAssocID="{2312E6BA-3F05-404A-8FDB-CF29847C5F71}" presName="sibTrans" presStyleLbl="sibTrans2D1" presStyleIdx="0" presStyleCnt="11"/>
      <dgm:spPr/>
    </dgm:pt>
    <dgm:pt modelId="{9ADB23C6-CD99-4E63-A580-7EFE03B31FDD}" type="pres">
      <dgm:prSet presAssocID="{2312E6BA-3F05-404A-8FDB-CF29847C5F71}" presName="connectorText" presStyleLbl="sibTrans2D1" presStyleIdx="0" presStyleCnt="11"/>
      <dgm:spPr/>
    </dgm:pt>
    <dgm:pt modelId="{ABC2C4DD-6428-4CC1-920D-725A699F57A1}" type="pres">
      <dgm:prSet presAssocID="{20F2A1BE-746E-494E-98CA-F0A0A30DBED7}" presName="node" presStyleLbl="node1" presStyleIdx="1" presStyleCnt="12" custScaleX="97014" custScaleY="97222">
        <dgm:presLayoutVars>
          <dgm:bulletEnabled val="1"/>
        </dgm:presLayoutVars>
      </dgm:prSet>
      <dgm:spPr/>
    </dgm:pt>
    <dgm:pt modelId="{15C84B96-EAB5-47B4-9E9E-4BEDDCFAF49B}" type="pres">
      <dgm:prSet presAssocID="{384BCC69-F8E6-4BD0-A977-601EB5AC6DCB}" presName="sibTrans" presStyleLbl="sibTrans2D1" presStyleIdx="1" presStyleCnt="11"/>
      <dgm:spPr/>
    </dgm:pt>
    <dgm:pt modelId="{158D08E9-8151-45CF-B12D-F7D1B96D67C4}" type="pres">
      <dgm:prSet presAssocID="{384BCC69-F8E6-4BD0-A977-601EB5AC6DCB}" presName="connectorText" presStyleLbl="sibTrans2D1" presStyleIdx="1" presStyleCnt="11"/>
      <dgm:spPr/>
    </dgm:pt>
    <dgm:pt modelId="{977CDBC9-4B90-47CB-8FDB-7C3364248F1C}" type="pres">
      <dgm:prSet presAssocID="{9EEA147F-EB97-452A-BCEA-32386D84DA5E}" presName="node" presStyleLbl="node1" presStyleIdx="2" presStyleCnt="12" custScaleX="99809" custScaleY="102335">
        <dgm:presLayoutVars>
          <dgm:bulletEnabled val="1"/>
        </dgm:presLayoutVars>
      </dgm:prSet>
      <dgm:spPr/>
    </dgm:pt>
    <dgm:pt modelId="{D2FA647F-4A35-4C4B-81D3-D3DAC1EBC059}" type="pres">
      <dgm:prSet presAssocID="{FA50F1FD-4C64-41B8-B83F-89267DCD6BE0}" presName="sibTrans" presStyleLbl="sibTrans2D1" presStyleIdx="2" presStyleCnt="11"/>
      <dgm:spPr/>
    </dgm:pt>
    <dgm:pt modelId="{3B3CC811-72D6-49AA-A416-74F6B1A082DB}" type="pres">
      <dgm:prSet presAssocID="{FA50F1FD-4C64-41B8-B83F-89267DCD6BE0}" presName="connectorText" presStyleLbl="sibTrans2D1" presStyleIdx="2" presStyleCnt="11"/>
      <dgm:spPr/>
    </dgm:pt>
    <dgm:pt modelId="{233E3449-89B2-4FBB-B777-9557FD8E872D}" type="pres">
      <dgm:prSet presAssocID="{7A4A0973-15B1-422B-86D9-FAC56138CB72}" presName="node" presStyleLbl="node1" presStyleIdx="3" presStyleCnt="12" custScaleX="96630" custScaleY="97821">
        <dgm:presLayoutVars>
          <dgm:bulletEnabled val="1"/>
        </dgm:presLayoutVars>
      </dgm:prSet>
      <dgm:spPr/>
    </dgm:pt>
    <dgm:pt modelId="{2CD88E49-DFAD-42D4-BA91-F687E5D77038}" type="pres">
      <dgm:prSet presAssocID="{AADA1FE8-9B1A-43E4-B088-ED4B6B94D647}" presName="sibTrans" presStyleLbl="sibTrans2D1" presStyleIdx="3" presStyleCnt="11"/>
      <dgm:spPr/>
    </dgm:pt>
    <dgm:pt modelId="{B4705A35-6B70-4D8B-A01E-D3FE8D33506E}" type="pres">
      <dgm:prSet presAssocID="{AADA1FE8-9B1A-43E4-B088-ED4B6B94D647}" presName="connectorText" presStyleLbl="sibTrans2D1" presStyleIdx="3" presStyleCnt="11"/>
      <dgm:spPr/>
    </dgm:pt>
    <dgm:pt modelId="{4CAE0234-B54D-448E-8217-BC35EA318EB8}" type="pres">
      <dgm:prSet presAssocID="{E24DBA5A-65E9-4F93-AB25-080C5957F149}" presName="node" presStyleLbl="node1" presStyleIdx="4" presStyleCnt="12" custScaleX="96437" custScaleY="97821" custLinFactNeighborX="0" custLinFactNeighborY="-1451">
        <dgm:presLayoutVars>
          <dgm:bulletEnabled val="1"/>
        </dgm:presLayoutVars>
      </dgm:prSet>
      <dgm:spPr/>
    </dgm:pt>
    <dgm:pt modelId="{8474F59E-8F26-432E-BF95-BD877D4371D7}" type="pres">
      <dgm:prSet presAssocID="{5AF278F6-5F64-4377-8744-99CFE6B9076B}" presName="sibTrans" presStyleLbl="sibTrans2D1" presStyleIdx="4" presStyleCnt="11"/>
      <dgm:spPr/>
    </dgm:pt>
    <dgm:pt modelId="{72305400-6889-4A9D-907A-473695FE9EA8}" type="pres">
      <dgm:prSet presAssocID="{5AF278F6-5F64-4377-8744-99CFE6B9076B}" presName="connectorText" presStyleLbl="sibTrans2D1" presStyleIdx="4" presStyleCnt="11"/>
      <dgm:spPr/>
    </dgm:pt>
    <dgm:pt modelId="{A5FEB431-8C96-4FEF-B45E-91703140A2C2}" type="pres">
      <dgm:prSet presAssocID="{7600A0A8-AAE2-4BB4-B583-02A4936C4D0F}" presName="node" presStyleLbl="node1" presStyleIdx="5" presStyleCnt="12">
        <dgm:presLayoutVars>
          <dgm:bulletEnabled val="1"/>
        </dgm:presLayoutVars>
      </dgm:prSet>
      <dgm:spPr/>
    </dgm:pt>
    <dgm:pt modelId="{68465332-5BA6-4DF2-949A-B215D253ED11}" type="pres">
      <dgm:prSet presAssocID="{154A6437-1A88-499B-9DB8-7E8604545EE3}" presName="sibTrans" presStyleLbl="sibTrans2D1" presStyleIdx="5" presStyleCnt="11"/>
      <dgm:spPr/>
    </dgm:pt>
    <dgm:pt modelId="{A36AE787-0232-4D96-B858-B1EDDC2C7760}" type="pres">
      <dgm:prSet presAssocID="{154A6437-1A88-499B-9DB8-7E8604545EE3}" presName="connectorText" presStyleLbl="sibTrans2D1" presStyleIdx="5" presStyleCnt="11"/>
      <dgm:spPr/>
    </dgm:pt>
    <dgm:pt modelId="{95B11470-3B04-495B-9DE0-F180C38CF565}" type="pres">
      <dgm:prSet presAssocID="{A4124FD7-8E0D-4350-B12E-98F054D3E68F}" presName="node" presStyleLbl="node1" presStyleIdx="6" presStyleCnt="12">
        <dgm:presLayoutVars>
          <dgm:bulletEnabled val="1"/>
        </dgm:presLayoutVars>
      </dgm:prSet>
      <dgm:spPr/>
    </dgm:pt>
    <dgm:pt modelId="{790A74D7-4493-4E76-BA27-66B7964149B9}" type="pres">
      <dgm:prSet presAssocID="{F5CCC443-31CB-446A-B7AE-35225D431FBD}" presName="sibTrans" presStyleLbl="sibTrans2D1" presStyleIdx="6" presStyleCnt="11"/>
      <dgm:spPr/>
    </dgm:pt>
    <dgm:pt modelId="{DD9661AA-5179-40C9-9BB1-064FCDBEBA1D}" type="pres">
      <dgm:prSet presAssocID="{F5CCC443-31CB-446A-B7AE-35225D431FBD}" presName="connectorText" presStyleLbl="sibTrans2D1" presStyleIdx="6" presStyleCnt="11"/>
      <dgm:spPr/>
    </dgm:pt>
    <dgm:pt modelId="{660F9A05-682A-4222-956F-37C320C9F8D1}" type="pres">
      <dgm:prSet presAssocID="{2C1F151B-7BB7-4B9F-A7EE-D92D3C2E7B6F}" presName="node" presStyleLbl="node1" presStyleIdx="7" presStyleCnt="12">
        <dgm:presLayoutVars>
          <dgm:bulletEnabled val="1"/>
        </dgm:presLayoutVars>
      </dgm:prSet>
      <dgm:spPr/>
    </dgm:pt>
    <dgm:pt modelId="{F961EE76-1CFE-4F7B-A6AE-8DBC29A3B64F}" type="pres">
      <dgm:prSet presAssocID="{A3F7511D-EA29-43AA-B853-721C578B8D1D}" presName="sibTrans" presStyleLbl="sibTrans2D1" presStyleIdx="7" presStyleCnt="11"/>
      <dgm:spPr/>
    </dgm:pt>
    <dgm:pt modelId="{D047AC0F-6847-4C5A-AB83-99CFD3BA44CC}" type="pres">
      <dgm:prSet presAssocID="{A3F7511D-EA29-43AA-B853-721C578B8D1D}" presName="connectorText" presStyleLbl="sibTrans2D1" presStyleIdx="7" presStyleCnt="11"/>
      <dgm:spPr/>
    </dgm:pt>
    <dgm:pt modelId="{2EF5F67A-51F1-49F9-BE86-B4EC4E2B7C80}" type="pres">
      <dgm:prSet presAssocID="{FD268591-68D6-4751-B0CA-6994F1069D38}" presName="node" presStyleLbl="node1" presStyleIdx="8" presStyleCnt="12">
        <dgm:presLayoutVars>
          <dgm:bulletEnabled val="1"/>
        </dgm:presLayoutVars>
      </dgm:prSet>
      <dgm:spPr/>
    </dgm:pt>
    <dgm:pt modelId="{C401C4DF-DD75-4EE3-B1CA-62B2D894C995}" type="pres">
      <dgm:prSet presAssocID="{43328E7F-1357-4D89-ADD8-D3C76787DCDF}" presName="sibTrans" presStyleLbl="sibTrans2D1" presStyleIdx="8" presStyleCnt="11"/>
      <dgm:spPr/>
    </dgm:pt>
    <dgm:pt modelId="{C26A22D6-F3A9-41C0-B723-0474BA339786}" type="pres">
      <dgm:prSet presAssocID="{43328E7F-1357-4D89-ADD8-D3C76787DCDF}" presName="connectorText" presStyleLbl="sibTrans2D1" presStyleIdx="8" presStyleCnt="11"/>
      <dgm:spPr/>
    </dgm:pt>
    <dgm:pt modelId="{F37E71DE-884E-4506-85EA-0F0891338247}" type="pres">
      <dgm:prSet presAssocID="{198C3066-AEF2-4C69-812A-1998DCCA326F}" presName="node" presStyleLbl="node1" presStyleIdx="9" presStyleCnt="12">
        <dgm:presLayoutVars>
          <dgm:bulletEnabled val="1"/>
        </dgm:presLayoutVars>
      </dgm:prSet>
      <dgm:spPr/>
    </dgm:pt>
    <dgm:pt modelId="{C569BCDF-1D5C-4FA3-9294-9483F74661E6}" type="pres">
      <dgm:prSet presAssocID="{6193C499-BCF2-41EB-93EB-4CE234BFC2BE}" presName="sibTrans" presStyleLbl="sibTrans2D1" presStyleIdx="9" presStyleCnt="11"/>
      <dgm:spPr/>
    </dgm:pt>
    <dgm:pt modelId="{16A0F02C-ACAF-47A4-91AD-F22B30025F12}" type="pres">
      <dgm:prSet presAssocID="{6193C499-BCF2-41EB-93EB-4CE234BFC2BE}" presName="connectorText" presStyleLbl="sibTrans2D1" presStyleIdx="9" presStyleCnt="11"/>
      <dgm:spPr/>
    </dgm:pt>
    <dgm:pt modelId="{9D7B8394-AB81-463B-83AF-C2D715800B33}" type="pres">
      <dgm:prSet presAssocID="{250373F7-3946-45F6-A46C-D5C208561381}" presName="node" presStyleLbl="node1" presStyleIdx="10" presStyleCnt="12" custScaleX="141420" custScaleY="145727">
        <dgm:presLayoutVars>
          <dgm:bulletEnabled val="1"/>
        </dgm:presLayoutVars>
      </dgm:prSet>
      <dgm:spPr/>
    </dgm:pt>
    <dgm:pt modelId="{71A3D5DE-4A04-4B43-84CF-889AE9F79FEF}" type="pres">
      <dgm:prSet presAssocID="{D1B56459-163B-4039-B585-C61DAC7716F8}" presName="sibTrans" presStyleLbl="sibTrans2D1" presStyleIdx="10" presStyleCnt="11"/>
      <dgm:spPr/>
    </dgm:pt>
    <dgm:pt modelId="{F7373A8D-3F2E-4110-A049-50B47770029D}" type="pres">
      <dgm:prSet presAssocID="{D1B56459-163B-4039-B585-C61DAC7716F8}" presName="connectorText" presStyleLbl="sibTrans2D1" presStyleIdx="10" presStyleCnt="11"/>
      <dgm:spPr/>
    </dgm:pt>
    <dgm:pt modelId="{06147859-40CD-42FB-A693-794F2EBBC601}" type="pres">
      <dgm:prSet presAssocID="{4D116A65-B345-42ED-9705-8195E091702E}" presName="node" presStyleLbl="node1" presStyleIdx="11" presStyleCnt="12">
        <dgm:presLayoutVars>
          <dgm:bulletEnabled val="1"/>
        </dgm:presLayoutVars>
      </dgm:prSet>
      <dgm:spPr/>
    </dgm:pt>
  </dgm:ptLst>
  <dgm:cxnLst>
    <dgm:cxn modelId="{991F4803-E434-4667-B1CA-47BB8FFF561F}" type="presOf" srcId="{154A6437-1A88-499B-9DB8-7E8604545EE3}" destId="{A36AE787-0232-4D96-B858-B1EDDC2C7760}" srcOrd="1" destOrd="0" presId="urn:microsoft.com/office/officeart/2005/8/layout/process1"/>
    <dgm:cxn modelId="{B0AF6A06-3961-4B96-8106-EDCFA2852A2B}" type="presOf" srcId="{A4124FD7-8E0D-4350-B12E-98F054D3E68F}" destId="{95B11470-3B04-495B-9DE0-F180C38CF565}" srcOrd="0" destOrd="0" presId="urn:microsoft.com/office/officeart/2005/8/layout/process1"/>
    <dgm:cxn modelId="{D7E8F00A-F763-4A74-8E4A-60A295F30971}" srcId="{BFD92A4E-1F3D-4CAF-B100-957FB04E15CE}" destId="{9EEA147F-EB97-452A-BCEA-32386D84DA5E}" srcOrd="2" destOrd="0" parTransId="{DAAF267A-5407-4920-9C5C-0F9F4F45CA29}" sibTransId="{FA50F1FD-4C64-41B8-B83F-89267DCD6BE0}"/>
    <dgm:cxn modelId="{B159290D-DBEB-4D06-AFBA-39646D1A84FB}" type="presOf" srcId="{F5CCC443-31CB-446A-B7AE-35225D431FBD}" destId="{DD9661AA-5179-40C9-9BB1-064FCDBEBA1D}" srcOrd="1" destOrd="0" presId="urn:microsoft.com/office/officeart/2005/8/layout/process1"/>
    <dgm:cxn modelId="{BF35980E-CB2A-4BFE-AF4F-20E96A2C2818}" srcId="{BFD92A4E-1F3D-4CAF-B100-957FB04E15CE}" destId="{E24DBA5A-65E9-4F93-AB25-080C5957F149}" srcOrd="4" destOrd="0" parTransId="{01857802-17F9-4BA6-A532-2803B27EE501}" sibTransId="{5AF278F6-5F64-4377-8744-99CFE6B9076B}"/>
    <dgm:cxn modelId="{2C900F13-9AEE-46F3-93A9-A00776055F03}" type="presOf" srcId="{198C3066-AEF2-4C69-812A-1998DCCA326F}" destId="{F37E71DE-884E-4506-85EA-0F0891338247}" srcOrd="0" destOrd="0" presId="urn:microsoft.com/office/officeart/2005/8/layout/process1"/>
    <dgm:cxn modelId="{051FD915-81ED-440D-AE6E-0FF1C16F8467}" type="presOf" srcId="{FA50F1FD-4C64-41B8-B83F-89267DCD6BE0}" destId="{D2FA647F-4A35-4C4B-81D3-D3DAC1EBC059}" srcOrd="0" destOrd="0" presId="urn:microsoft.com/office/officeart/2005/8/layout/process1"/>
    <dgm:cxn modelId="{58F06316-FA48-44B3-BB79-E6036DE59EBE}" type="presOf" srcId="{43328E7F-1357-4D89-ADD8-D3C76787DCDF}" destId="{C401C4DF-DD75-4EE3-B1CA-62B2D894C995}" srcOrd="0" destOrd="0" presId="urn:microsoft.com/office/officeart/2005/8/layout/process1"/>
    <dgm:cxn modelId="{4A54F717-EEE1-4ACC-AE0D-B06A7438104E}" type="presOf" srcId="{4D116A65-B345-42ED-9705-8195E091702E}" destId="{06147859-40CD-42FB-A693-794F2EBBC601}" srcOrd="0" destOrd="0" presId="urn:microsoft.com/office/officeart/2005/8/layout/process1"/>
    <dgm:cxn modelId="{15A2FC1D-30D1-47B2-B0B5-7DCE0505C4C5}" srcId="{BFD92A4E-1F3D-4CAF-B100-957FB04E15CE}" destId="{9F481AA5-94F3-4964-8FE7-39E17E1C1897}" srcOrd="0" destOrd="0" parTransId="{EE744D82-CE1C-4C6A-8FB1-A3ECA506C393}" sibTransId="{2312E6BA-3F05-404A-8FDB-CF29847C5F71}"/>
    <dgm:cxn modelId="{1FB53521-7237-4859-AB53-1F19AE332303}" srcId="{BFD92A4E-1F3D-4CAF-B100-957FB04E15CE}" destId="{2C1F151B-7BB7-4B9F-A7EE-D92D3C2E7B6F}" srcOrd="7" destOrd="0" parTransId="{7FB1C700-C9F5-4181-84C8-4F559CD21397}" sibTransId="{A3F7511D-EA29-43AA-B853-721C578B8D1D}"/>
    <dgm:cxn modelId="{A5C3362A-0FA0-471E-BB70-5456B7BF81C9}" type="presOf" srcId="{E24DBA5A-65E9-4F93-AB25-080C5957F149}" destId="{4CAE0234-B54D-448E-8217-BC35EA318EB8}" srcOrd="0" destOrd="0" presId="urn:microsoft.com/office/officeart/2005/8/layout/process1"/>
    <dgm:cxn modelId="{F15C3A3A-7C2F-41AF-8866-FFE1ED1B82B5}" type="presOf" srcId="{9F481AA5-94F3-4964-8FE7-39E17E1C1897}" destId="{3C6A6A28-550D-4443-9D91-F0DAEDA9D024}" srcOrd="0" destOrd="0" presId="urn:microsoft.com/office/officeart/2005/8/layout/process1"/>
    <dgm:cxn modelId="{B8BEE03D-EE55-4D05-960D-C65BDD9C8434}" type="presOf" srcId="{FD268591-68D6-4751-B0CA-6994F1069D38}" destId="{2EF5F67A-51F1-49F9-BE86-B4EC4E2B7C80}" srcOrd="0" destOrd="0" presId="urn:microsoft.com/office/officeart/2005/8/layout/process1"/>
    <dgm:cxn modelId="{1F49573E-0928-479B-88D8-ADCF600940B5}" type="presOf" srcId="{FA50F1FD-4C64-41B8-B83F-89267DCD6BE0}" destId="{3B3CC811-72D6-49AA-A416-74F6B1A082DB}" srcOrd="1" destOrd="0" presId="urn:microsoft.com/office/officeart/2005/8/layout/process1"/>
    <dgm:cxn modelId="{D9689F4E-86EE-4193-82C7-8513394E4B80}" type="presOf" srcId="{AADA1FE8-9B1A-43E4-B088-ED4B6B94D647}" destId="{2CD88E49-DFAD-42D4-BA91-F687E5D77038}" srcOrd="0" destOrd="0" presId="urn:microsoft.com/office/officeart/2005/8/layout/process1"/>
    <dgm:cxn modelId="{F1710D59-BDEF-4321-BB62-973CA0B5F43A}" type="presOf" srcId="{2312E6BA-3F05-404A-8FDB-CF29847C5F71}" destId="{2A6FCB31-2156-496D-B90B-2B1AE9370204}" srcOrd="0" destOrd="0" presId="urn:microsoft.com/office/officeart/2005/8/layout/process1"/>
    <dgm:cxn modelId="{ADAB3C5D-725D-407D-BA55-65F4C69F0FE2}" type="presOf" srcId="{154A6437-1A88-499B-9DB8-7E8604545EE3}" destId="{68465332-5BA6-4DF2-949A-B215D253ED11}" srcOrd="0" destOrd="0" presId="urn:microsoft.com/office/officeart/2005/8/layout/process1"/>
    <dgm:cxn modelId="{9496915E-A780-4508-B473-79F4266AA063}" type="presOf" srcId="{F5CCC443-31CB-446A-B7AE-35225D431FBD}" destId="{790A74D7-4493-4E76-BA27-66B7964149B9}" srcOrd="0" destOrd="0" presId="urn:microsoft.com/office/officeart/2005/8/layout/process1"/>
    <dgm:cxn modelId="{26B4BE63-985D-4733-A45A-0964AE4A3156}" type="presOf" srcId="{6193C499-BCF2-41EB-93EB-4CE234BFC2BE}" destId="{16A0F02C-ACAF-47A4-91AD-F22B30025F12}" srcOrd="1" destOrd="0" presId="urn:microsoft.com/office/officeart/2005/8/layout/process1"/>
    <dgm:cxn modelId="{6A4DA365-A1E6-4CD7-A748-C81CF6A95E75}" type="presOf" srcId="{6193C499-BCF2-41EB-93EB-4CE234BFC2BE}" destId="{C569BCDF-1D5C-4FA3-9294-9483F74661E6}" srcOrd="0" destOrd="0" presId="urn:microsoft.com/office/officeart/2005/8/layout/process1"/>
    <dgm:cxn modelId="{2ECA5367-EEF8-412A-8064-860D2950B169}" type="presOf" srcId="{BFD92A4E-1F3D-4CAF-B100-957FB04E15CE}" destId="{7B531CCB-601E-4A80-9800-08BEB128C6C6}" srcOrd="0" destOrd="0" presId="urn:microsoft.com/office/officeart/2005/8/layout/process1"/>
    <dgm:cxn modelId="{D6617B75-EA83-4292-B51F-98F562E927A2}" srcId="{BFD92A4E-1F3D-4CAF-B100-957FB04E15CE}" destId="{250373F7-3946-45F6-A46C-D5C208561381}" srcOrd="10" destOrd="0" parTransId="{65732E37-9378-4BAB-9E0C-948E2D0A7C49}" sibTransId="{D1B56459-163B-4039-B585-C61DAC7716F8}"/>
    <dgm:cxn modelId="{31DD5E7C-535E-474E-9E32-86BE376D42FC}" srcId="{BFD92A4E-1F3D-4CAF-B100-957FB04E15CE}" destId="{FD268591-68D6-4751-B0CA-6994F1069D38}" srcOrd="8" destOrd="0" parTransId="{DCA2BBC7-A63B-48F8-BA78-7CD6BC7EDBC1}" sibTransId="{43328E7F-1357-4D89-ADD8-D3C76787DCDF}"/>
    <dgm:cxn modelId="{4CA60D7E-ECA4-4A5E-98AB-52EB6DF04A84}" type="presOf" srcId="{384BCC69-F8E6-4BD0-A977-601EB5AC6DCB}" destId="{15C84B96-EAB5-47B4-9E9E-4BEDDCFAF49B}" srcOrd="0" destOrd="0" presId="urn:microsoft.com/office/officeart/2005/8/layout/process1"/>
    <dgm:cxn modelId="{5535B77E-3D7B-4D8F-8E26-6F5AEA9A84B4}" type="presOf" srcId="{7600A0A8-AAE2-4BB4-B583-02A4936C4D0F}" destId="{A5FEB431-8C96-4FEF-B45E-91703140A2C2}" srcOrd="0" destOrd="0" presId="urn:microsoft.com/office/officeart/2005/8/layout/process1"/>
    <dgm:cxn modelId="{ADFD4085-9FF6-4BA6-8CF2-DF9B6A1D9485}" srcId="{BFD92A4E-1F3D-4CAF-B100-957FB04E15CE}" destId="{7A4A0973-15B1-422B-86D9-FAC56138CB72}" srcOrd="3" destOrd="0" parTransId="{35E3445A-5136-476D-96AE-C6880BA089CA}" sibTransId="{AADA1FE8-9B1A-43E4-B088-ED4B6B94D647}"/>
    <dgm:cxn modelId="{EE9D198E-66C6-4724-AE6F-29CA6E47A216}" type="presOf" srcId="{250373F7-3946-45F6-A46C-D5C208561381}" destId="{9D7B8394-AB81-463B-83AF-C2D715800B33}" srcOrd="0" destOrd="0" presId="urn:microsoft.com/office/officeart/2005/8/layout/process1"/>
    <dgm:cxn modelId="{AF436896-35BB-4126-A617-D63CB02C4819}" type="presOf" srcId="{384BCC69-F8E6-4BD0-A977-601EB5AC6DCB}" destId="{158D08E9-8151-45CF-B12D-F7D1B96D67C4}" srcOrd="1" destOrd="0" presId="urn:microsoft.com/office/officeart/2005/8/layout/process1"/>
    <dgm:cxn modelId="{5DF37B96-1434-4DF2-9EF5-4C9EB9D488F8}" type="presOf" srcId="{A3F7511D-EA29-43AA-B853-721C578B8D1D}" destId="{F961EE76-1CFE-4F7B-A6AE-8DBC29A3B64F}" srcOrd="0" destOrd="0" presId="urn:microsoft.com/office/officeart/2005/8/layout/process1"/>
    <dgm:cxn modelId="{7C2EF49D-1AA8-40D3-AB4E-158F94F5C8FA}" type="presOf" srcId="{D1B56459-163B-4039-B585-C61DAC7716F8}" destId="{71A3D5DE-4A04-4B43-84CF-889AE9F79FEF}" srcOrd="0" destOrd="0" presId="urn:microsoft.com/office/officeart/2005/8/layout/process1"/>
    <dgm:cxn modelId="{DDF595A2-226A-47C4-A6BD-33D50CCE5A3F}" srcId="{BFD92A4E-1F3D-4CAF-B100-957FB04E15CE}" destId="{4D116A65-B345-42ED-9705-8195E091702E}" srcOrd="11" destOrd="0" parTransId="{08A92E55-C1F4-47F1-9D27-2CF67FAB2478}" sibTransId="{C79F785C-A7EB-4A0E-90BC-43A3EFA287EE}"/>
    <dgm:cxn modelId="{F803E9A8-8A9C-44E1-A237-53DC640D2532}" type="presOf" srcId="{9EEA147F-EB97-452A-BCEA-32386D84DA5E}" destId="{977CDBC9-4B90-47CB-8FDB-7C3364248F1C}" srcOrd="0" destOrd="0" presId="urn:microsoft.com/office/officeart/2005/8/layout/process1"/>
    <dgm:cxn modelId="{199DD4AB-E2C4-47E6-809B-60D62C808F53}" srcId="{BFD92A4E-1F3D-4CAF-B100-957FB04E15CE}" destId="{A4124FD7-8E0D-4350-B12E-98F054D3E68F}" srcOrd="6" destOrd="0" parTransId="{FB8B0890-073D-4372-98FB-B003C9BBE897}" sibTransId="{F5CCC443-31CB-446A-B7AE-35225D431FBD}"/>
    <dgm:cxn modelId="{BB241BAE-5995-432D-89FD-1526EFF5ADC2}" type="presOf" srcId="{5AF278F6-5F64-4377-8744-99CFE6B9076B}" destId="{72305400-6889-4A9D-907A-473695FE9EA8}" srcOrd="1" destOrd="0" presId="urn:microsoft.com/office/officeart/2005/8/layout/process1"/>
    <dgm:cxn modelId="{DBE93FBC-00E3-478E-AD54-59E358389050}" type="presOf" srcId="{A3F7511D-EA29-43AA-B853-721C578B8D1D}" destId="{D047AC0F-6847-4C5A-AB83-99CFD3BA44CC}" srcOrd="1" destOrd="0" presId="urn:microsoft.com/office/officeart/2005/8/layout/process1"/>
    <dgm:cxn modelId="{A449DEC3-9D10-46A2-B63C-2D0C054B2DF7}" type="presOf" srcId="{20F2A1BE-746E-494E-98CA-F0A0A30DBED7}" destId="{ABC2C4DD-6428-4CC1-920D-725A699F57A1}" srcOrd="0" destOrd="0" presId="urn:microsoft.com/office/officeart/2005/8/layout/process1"/>
    <dgm:cxn modelId="{221333C9-5330-493D-AFC5-9C3314A7C78E}" srcId="{BFD92A4E-1F3D-4CAF-B100-957FB04E15CE}" destId="{7600A0A8-AAE2-4BB4-B583-02A4936C4D0F}" srcOrd="5" destOrd="0" parTransId="{425B040A-627E-401C-A978-442C096B5468}" sibTransId="{154A6437-1A88-499B-9DB8-7E8604545EE3}"/>
    <dgm:cxn modelId="{FEB34FCC-3CB4-45BF-BE59-258182406F44}" type="presOf" srcId="{5AF278F6-5F64-4377-8744-99CFE6B9076B}" destId="{8474F59E-8F26-432E-BF95-BD877D4371D7}" srcOrd="0" destOrd="0" presId="urn:microsoft.com/office/officeart/2005/8/layout/process1"/>
    <dgm:cxn modelId="{1CDC18CE-C10C-45FB-B7B5-13863AE66353}" type="presOf" srcId="{43328E7F-1357-4D89-ADD8-D3C76787DCDF}" destId="{C26A22D6-F3A9-41C0-B723-0474BA339786}" srcOrd="1" destOrd="0" presId="urn:microsoft.com/office/officeart/2005/8/layout/process1"/>
    <dgm:cxn modelId="{41436FDD-BD03-4FD7-A720-1828EC6A8144}" type="presOf" srcId="{2C1F151B-7BB7-4B9F-A7EE-D92D3C2E7B6F}" destId="{660F9A05-682A-4222-956F-37C320C9F8D1}" srcOrd="0" destOrd="0" presId="urn:microsoft.com/office/officeart/2005/8/layout/process1"/>
    <dgm:cxn modelId="{93A9A4E2-D91E-4C7F-90BE-7A861D29B48F}" type="presOf" srcId="{AADA1FE8-9B1A-43E4-B088-ED4B6B94D647}" destId="{B4705A35-6B70-4D8B-A01E-D3FE8D33506E}" srcOrd="1" destOrd="0" presId="urn:microsoft.com/office/officeart/2005/8/layout/process1"/>
    <dgm:cxn modelId="{9DC815ED-6E4D-451E-A774-2D3DC64F16AE}" srcId="{BFD92A4E-1F3D-4CAF-B100-957FB04E15CE}" destId="{20F2A1BE-746E-494E-98CA-F0A0A30DBED7}" srcOrd="1" destOrd="0" parTransId="{FAD941C2-DBD7-4640-A116-E660DD195F41}" sibTransId="{384BCC69-F8E6-4BD0-A977-601EB5AC6DCB}"/>
    <dgm:cxn modelId="{4421D0ED-1C30-4543-9041-A757735E681C}" type="presOf" srcId="{D1B56459-163B-4039-B585-C61DAC7716F8}" destId="{F7373A8D-3F2E-4110-A049-50B47770029D}" srcOrd="1" destOrd="0" presId="urn:microsoft.com/office/officeart/2005/8/layout/process1"/>
    <dgm:cxn modelId="{F783CDF0-A26A-469C-96D2-3EFB9FB70FB3}" srcId="{BFD92A4E-1F3D-4CAF-B100-957FB04E15CE}" destId="{198C3066-AEF2-4C69-812A-1998DCCA326F}" srcOrd="9" destOrd="0" parTransId="{C356A6DC-4A5E-46BF-81F5-391DB452C04F}" sibTransId="{6193C499-BCF2-41EB-93EB-4CE234BFC2BE}"/>
    <dgm:cxn modelId="{DFC612F8-4007-4320-BB0F-B9876DCF9748}" type="presOf" srcId="{2312E6BA-3F05-404A-8FDB-CF29847C5F71}" destId="{9ADB23C6-CD99-4E63-A580-7EFE03B31FDD}" srcOrd="1" destOrd="0" presId="urn:microsoft.com/office/officeart/2005/8/layout/process1"/>
    <dgm:cxn modelId="{655022FD-CBC2-4BE9-AF45-9001052C68FD}" type="presOf" srcId="{7A4A0973-15B1-422B-86D9-FAC56138CB72}" destId="{233E3449-89B2-4FBB-B777-9557FD8E872D}" srcOrd="0" destOrd="0" presId="urn:microsoft.com/office/officeart/2005/8/layout/process1"/>
    <dgm:cxn modelId="{FFBC0DCC-70A0-4840-A64A-37905444AEC2}" type="presParOf" srcId="{7B531CCB-601E-4A80-9800-08BEB128C6C6}" destId="{3C6A6A28-550D-4443-9D91-F0DAEDA9D024}" srcOrd="0" destOrd="0" presId="urn:microsoft.com/office/officeart/2005/8/layout/process1"/>
    <dgm:cxn modelId="{EC421BE6-14A6-48D6-801B-929BFEB5A0C9}" type="presParOf" srcId="{7B531CCB-601E-4A80-9800-08BEB128C6C6}" destId="{2A6FCB31-2156-496D-B90B-2B1AE9370204}" srcOrd="1" destOrd="0" presId="urn:microsoft.com/office/officeart/2005/8/layout/process1"/>
    <dgm:cxn modelId="{ACD1BE84-70A2-495D-B9CC-4B319CB7994B}" type="presParOf" srcId="{2A6FCB31-2156-496D-B90B-2B1AE9370204}" destId="{9ADB23C6-CD99-4E63-A580-7EFE03B31FDD}" srcOrd="0" destOrd="0" presId="urn:microsoft.com/office/officeart/2005/8/layout/process1"/>
    <dgm:cxn modelId="{1728E674-B056-4224-8AA0-DF800D0554BA}" type="presParOf" srcId="{7B531CCB-601E-4A80-9800-08BEB128C6C6}" destId="{ABC2C4DD-6428-4CC1-920D-725A699F57A1}" srcOrd="2" destOrd="0" presId="urn:microsoft.com/office/officeart/2005/8/layout/process1"/>
    <dgm:cxn modelId="{CD2CB774-183F-4CE1-9C48-96023F8F3267}" type="presParOf" srcId="{7B531CCB-601E-4A80-9800-08BEB128C6C6}" destId="{15C84B96-EAB5-47B4-9E9E-4BEDDCFAF49B}" srcOrd="3" destOrd="0" presId="urn:microsoft.com/office/officeart/2005/8/layout/process1"/>
    <dgm:cxn modelId="{50BB258B-BEEE-4180-95BB-800790665B88}" type="presParOf" srcId="{15C84B96-EAB5-47B4-9E9E-4BEDDCFAF49B}" destId="{158D08E9-8151-45CF-B12D-F7D1B96D67C4}" srcOrd="0" destOrd="0" presId="urn:microsoft.com/office/officeart/2005/8/layout/process1"/>
    <dgm:cxn modelId="{6EFE0CFC-DE02-4AFA-A88C-578F829749A2}" type="presParOf" srcId="{7B531CCB-601E-4A80-9800-08BEB128C6C6}" destId="{977CDBC9-4B90-47CB-8FDB-7C3364248F1C}" srcOrd="4" destOrd="0" presId="urn:microsoft.com/office/officeart/2005/8/layout/process1"/>
    <dgm:cxn modelId="{9C23ED9C-AFE9-4EDA-8ED0-72C9F5D235A6}" type="presParOf" srcId="{7B531CCB-601E-4A80-9800-08BEB128C6C6}" destId="{D2FA647F-4A35-4C4B-81D3-D3DAC1EBC059}" srcOrd="5" destOrd="0" presId="urn:microsoft.com/office/officeart/2005/8/layout/process1"/>
    <dgm:cxn modelId="{8644BE5C-D2DE-4D30-820F-1169078D1A2C}" type="presParOf" srcId="{D2FA647F-4A35-4C4B-81D3-D3DAC1EBC059}" destId="{3B3CC811-72D6-49AA-A416-74F6B1A082DB}" srcOrd="0" destOrd="0" presId="urn:microsoft.com/office/officeart/2005/8/layout/process1"/>
    <dgm:cxn modelId="{2993D5C6-2B99-49D7-B663-D5663DDD858B}" type="presParOf" srcId="{7B531CCB-601E-4A80-9800-08BEB128C6C6}" destId="{233E3449-89B2-4FBB-B777-9557FD8E872D}" srcOrd="6" destOrd="0" presId="urn:microsoft.com/office/officeart/2005/8/layout/process1"/>
    <dgm:cxn modelId="{EC771FCD-CA85-4A83-980A-9E214ED8091C}" type="presParOf" srcId="{7B531CCB-601E-4A80-9800-08BEB128C6C6}" destId="{2CD88E49-DFAD-42D4-BA91-F687E5D77038}" srcOrd="7" destOrd="0" presId="urn:microsoft.com/office/officeart/2005/8/layout/process1"/>
    <dgm:cxn modelId="{6E065A4A-98ED-40CA-8A3E-7BD10E915ADB}" type="presParOf" srcId="{2CD88E49-DFAD-42D4-BA91-F687E5D77038}" destId="{B4705A35-6B70-4D8B-A01E-D3FE8D33506E}" srcOrd="0" destOrd="0" presId="urn:microsoft.com/office/officeart/2005/8/layout/process1"/>
    <dgm:cxn modelId="{D1747C82-0053-4C1A-8C31-2EE4A9184744}" type="presParOf" srcId="{7B531CCB-601E-4A80-9800-08BEB128C6C6}" destId="{4CAE0234-B54D-448E-8217-BC35EA318EB8}" srcOrd="8" destOrd="0" presId="urn:microsoft.com/office/officeart/2005/8/layout/process1"/>
    <dgm:cxn modelId="{8CEF88AA-E0A2-49C3-B36C-01928A28C122}" type="presParOf" srcId="{7B531CCB-601E-4A80-9800-08BEB128C6C6}" destId="{8474F59E-8F26-432E-BF95-BD877D4371D7}" srcOrd="9" destOrd="0" presId="urn:microsoft.com/office/officeart/2005/8/layout/process1"/>
    <dgm:cxn modelId="{0622E301-A188-4898-BE0D-7477E68BBABF}" type="presParOf" srcId="{8474F59E-8F26-432E-BF95-BD877D4371D7}" destId="{72305400-6889-4A9D-907A-473695FE9EA8}" srcOrd="0" destOrd="0" presId="urn:microsoft.com/office/officeart/2005/8/layout/process1"/>
    <dgm:cxn modelId="{B4158D53-FCF8-4E84-87B4-3104BB8921C7}" type="presParOf" srcId="{7B531CCB-601E-4A80-9800-08BEB128C6C6}" destId="{A5FEB431-8C96-4FEF-B45E-91703140A2C2}" srcOrd="10" destOrd="0" presId="urn:microsoft.com/office/officeart/2005/8/layout/process1"/>
    <dgm:cxn modelId="{8777744C-DF73-4B54-B071-82251F302BBA}" type="presParOf" srcId="{7B531CCB-601E-4A80-9800-08BEB128C6C6}" destId="{68465332-5BA6-4DF2-949A-B215D253ED11}" srcOrd="11" destOrd="0" presId="urn:microsoft.com/office/officeart/2005/8/layout/process1"/>
    <dgm:cxn modelId="{F1455F3D-1A88-4291-BB8A-BDFEAE786A9F}" type="presParOf" srcId="{68465332-5BA6-4DF2-949A-B215D253ED11}" destId="{A36AE787-0232-4D96-B858-B1EDDC2C7760}" srcOrd="0" destOrd="0" presId="urn:microsoft.com/office/officeart/2005/8/layout/process1"/>
    <dgm:cxn modelId="{F73BFE8D-E9EE-451B-919B-FFFB9C480836}" type="presParOf" srcId="{7B531CCB-601E-4A80-9800-08BEB128C6C6}" destId="{95B11470-3B04-495B-9DE0-F180C38CF565}" srcOrd="12" destOrd="0" presId="urn:microsoft.com/office/officeart/2005/8/layout/process1"/>
    <dgm:cxn modelId="{1E07680C-668A-4088-A554-876D786F3AA2}" type="presParOf" srcId="{7B531CCB-601E-4A80-9800-08BEB128C6C6}" destId="{790A74D7-4493-4E76-BA27-66B7964149B9}" srcOrd="13" destOrd="0" presId="urn:microsoft.com/office/officeart/2005/8/layout/process1"/>
    <dgm:cxn modelId="{ABE307B3-EFA6-4933-B48A-40B5DBA50D99}" type="presParOf" srcId="{790A74D7-4493-4E76-BA27-66B7964149B9}" destId="{DD9661AA-5179-40C9-9BB1-064FCDBEBA1D}" srcOrd="0" destOrd="0" presId="urn:microsoft.com/office/officeart/2005/8/layout/process1"/>
    <dgm:cxn modelId="{2510D5E3-B5D6-4B7A-A636-AEA8AB145F20}" type="presParOf" srcId="{7B531CCB-601E-4A80-9800-08BEB128C6C6}" destId="{660F9A05-682A-4222-956F-37C320C9F8D1}" srcOrd="14" destOrd="0" presId="urn:microsoft.com/office/officeart/2005/8/layout/process1"/>
    <dgm:cxn modelId="{A52A705D-43B4-4BFB-B656-7361FD113E20}" type="presParOf" srcId="{7B531CCB-601E-4A80-9800-08BEB128C6C6}" destId="{F961EE76-1CFE-4F7B-A6AE-8DBC29A3B64F}" srcOrd="15" destOrd="0" presId="urn:microsoft.com/office/officeart/2005/8/layout/process1"/>
    <dgm:cxn modelId="{C4284CBE-3FE4-4FB5-8D83-DB933553CC41}" type="presParOf" srcId="{F961EE76-1CFE-4F7B-A6AE-8DBC29A3B64F}" destId="{D047AC0F-6847-4C5A-AB83-99CFD3BA44CC}" srcOrd="0" destOrd="0" presId="urn:microsoft.com/office/officeart/2005/8/layout/process1"/>
    <dgm:cxn modelId="{5E704065-3218-42DB-BD68-E0C0C6B45FB4}" type="presParOf" srcId="{7B531CCB-601E-4A80-9800-08BEB128C6C6}" destId="{2EF5F67A-51F1-49F9-BE86-B4EC4E2B7C80}" srcOrd="16" destOrd="0" presId="urn:microsoft.com/office/officeart/2005/8/layout/process1"/>
    <dgm:cxn modelId="{7373009E-D561-496F-A1DC-9798B3006BAC}" type="presParOf" srcId="{7B531CCB-601E-4A80-9800-08BEB128C6C6}" destId="{C401C4DF-DD75-4EE3-B1CA-62B2D894C995}" srcOrd="17" destOrd="0" presId="urn:microsoft.com/office/officeart/2005/8/layout/process1"/>
    <dgm:cxn modelId="{8A52203D-9528-4DDF-9E1C-A6DBFD4E2AF5}" type="presParOf" srcId="{C401C4DF-DD75-4EE3-B1CA-62B2D894C995}" destId="{C26A22D6-F3A9-41C0-B723-0474BA339786}" srcOrd="0" destOrd="0" presId="urn:microsoft.com/office/officeart/2005/8/layout/process1"/>
    <dgm:cxn modelId="{8C932F5A-FB75-4C02-AD97-2E3EEC6BD2C9}" type="presParOf" srcId="{7B531CCB-601E-4A80-9800-08BEB128C6C6}" destId="{F37E71DE-884E-4506-85EA-0F0891338247}" srcOrd="18" destOrd="0" presId="urn:microsoft.com/office/officeart/2005/8/layout/process1"/>
    <dgm:cxn modelId="{5C3C2380-B117-4EE9-851B-0C6F539A7654}" type="presParOf" srcId="{7B531CCB-601E-4A80-9800-08BEB128C6C6}" destId="{C569BCDF-1D5C-4FA3-9294-9483F74661E6}" srcOrd="19" destOrd="0" presId="urn:microsoft.com/office/officeart/2005/8/layout/process1"/>
    <dgm:cxn modelId="{E4DC0466-7F3E-40BF-8DB3-477F6A56EF6A}" type="presParOf" srcId="{C569BCDF-1D5C-4FA3-9294-9483F74661E6}" destId="{16A0F02C-ACAF-47A4-91AD-F22B30025F12}" srcOrd="0" destOrd="0" presId="urn:microsoft.com/office/officeart/2005/8/layout/process1"/>
    <dgm:cxn modelId="{5BD8E33E-8192-4418-8924-0A3BB366516E}" type="presParOf" srcId="{7B531CCB-601E-4A80-9800-08BEB128C6C6}" destId="{9D7B8394-AB81-463B-83AF-C2D715800B33}" srcOrd="20" destOrd="0" presId="urn:microsoft.com/office/officeart/2005/8/layout/process1"/>
    <dgm:cxn modelId="{213443E1-09F3-45AA-95D6-B9E7D317B96B}" type="presParOf" srcId="{7B531CCB-601E-4A80-9800-08BEB128C6C6}" destId="{71A3D5DE-4A04-4B43-84CF-889AE9F79FEF}" srcOrd="21" destOrd="0" presId="urn:microsoft.com/office/officeart/2005/8/layout/process1"/>
    <dgm:cxn modelId="{6A6D5252-F9D0-407B-BD17-AB5BCE37E2EF}" type="presParOf" srcId="{71A3D5DE-4A04-4B43-84CF-889AE9F79FEF}" destId="{F7373A8D-3F2E-4110-A049-50B47770029D}" srcOrd="0" destOrd="0" presId="urn:microsoft.com/office/officeart/2005/8/layout/process1"/>
    <dgm:cxn modelId="{967BB819-28F2-4D30-8FA4-818420E53CCB}" type="presParOf" srcId="{7B531CCB-601E-4A80-9800-08BEB128C6C6}" destId="{06147859-40CD-42FB-A693-794F2EBBC601}" srcOrd="22"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FD92A4E-1F3D-4CAF-B100-957FB04E15CE}" type="doc">
      <dgm:prSet loTypeId="urn:microsoft.com/office/officeart/2005/8/layout/process1" loCatId="process" qsTypeId="urn:microsoft.com/office/officeart/2005/8/quickstyle/simple2" qsCatId="simple" csTypeId="urn:microsoft.com/office/officeart/2005/8/colors/accent0_3" csCatId="mainScheme" phldr="1"/>
      <dgm:spPr/>
      <dgm:t>
        <a:bodyPr/>
        <a:lstStyle/>
        <a:p>
          <a:endParaRPr lang="en-US"/>
        </a:p>
      </dgm:t>
    </dgm:pt>
    <dgm:pt modelId="{9F481AA5-94F3-4964-8FE7-39E17E1C1897}">
      <dgm:prSet/>
      <dgm:spPr/>
      <dgm:t>
        <a:bodyPr/>
        <a:lstStyle/>
        <a:p>
          <a:r>
            <a:rPr lang="en-US" dirty="0"/>
            <a:t>Welcome</a:t>
          </a:r>
        </a:p>
      </dgm:t>
    </dgm:pt>
    <dgm:pt modelId="{EE744D82-CE1C-4C6A-8FB1-A3ECA506C393}" type="parTrans" cxnId="{15A2FC1D-30D1-47B2-B0B5-7DCE0505C4C5}">
      <dgm:prSet/>
      <dgm:spPr/>
      <dgm:t>
        <a:bodyPr/>
        <a:lstStyle/>
        <a:p>
          <a:endParaRPr lang="en-US"/>
        </a:p>
      </dgm:t>
    </dgm:pt>
    <dgm:pt modelId="{2312E6BA-3F05-404A-8FDB-CF29847C5F71}" type="sibTrans" cxnId="{15A2FC1D-30D1-47B2-B0B5-7DCE0505C4C5}">
      <dgm:prSet/>
      <dgm:spPr/>
      <dgm:t>
        <a:bodyPr/>
        <a:lstStyle/>
        <a:p>
          <a:endParaRPr lang="en-US"/>
        </a:p>
      </dgm:t>
    </dgm:pt>
    <dgm:pt modelId="{20F2A1BE-746E-494E-98CA-F0A0A30DBED7}">
      <dgm:prSet custT="1"/>
      <dgm:spPr/>
      <dgm:t>
        <a:bodyPr/>
        <a:lstStyle/>
        <a:p>
          <a:r>
            <a:rPr lang="en-US" sz="800" dirty="0"/>
            <a:t>Standing Rules/</a:t>
          </a:r>
        </a:p>
        <a:p>
          <a:r>
            <a:rPr lang="en-US" sz="800" dirty="0"/>
            <a:t>Board  Members &amp;  Chairs</a:t>
          </a:r>
        </a:p>
      </dgm:t>
    </dgm:pt>
    <dgm:pt modelId="{FAD941C2-DBD7-4640-A116-E660DD195F41}" type="parTrans" cxnId="{9DC815ED-6E4D-451E-A774-2D3DC64F16AE}">
      <dgm:prSet/>
      <dgm:spPr/>
      <dgm:t>
        <a:bodyPr/>
        <a:lstStyle/>
        <a:p>
          <a:endParaRPr lang="en-US"/>
        </a:p>
      </dgm:t>
    </dgm:pt>
    <dgm:pt modelId="{384BCC69-F8E6-4BD0-A977-601EB5AC6DCB}" type="sibTrans" cxnId="{9DC815ED-6E4D-451E-A774-2D3DC64F16AE}">
      <dgm:prSet/>
      <dgm:spPr/>
      <dgm:t>
        <a:bodyPr/>
        <a:lstStyle/>
        <a:p>
          <a:endParaRPr lang="en-US"/>
        </a:p>
      </dgm:t>
    </dgm:pt>
    <dgm:pt modelId="{9EEA147F-EB97-452A-BCEA-32386D84DA5E}">
      <dgm:prSet custT="1"/>
      <dgm:spPr/>
      <dgm:t>
        <a:bodyPr/>
        <a:lstStyle/>
        <a:p>
          <a:r>
            <a:rPr lang="en-US" sz="800" dirty="0"/>
            <a:t>Treasurer’s Report</a:t>
          </a:r>
        </a:p>
      </dgm:t>
    </dgm:pt>
    <dgm:pt modelId="{DAAF267A-5407-4920-9C5C-0F9F4F45CA29}" type="parTrans" cxnId="{D7E8F00A-F763-4A74-8E4A-60A295F30971}">
      <dgm:prSet/>
      <dgm:spPr/>
      <dgm:t>
        <a:bodyPr/>
        <a:lstStyle/>
        <a:p>
          <a:endParaRPr lang="en-US"/>
        </a:p>
      </dgm:t>
    </dgm:pt>
    <dgm:pt modelId="{FA50F1FD-4C64-41B8-B83F-89267DCD6BE0}" type="sibTrans" cxnId="{D7E8F00A-F763-4A74-8E4A-60A295F30971}">
      <dgm:prSet/>
      <dgm:spPr/>
      <dgm:t>
        <a:bodyPr/>
        <a:lstStyle/>
        <a:p>
          <a:endParaRPr lang="en-US"/>
        </a:p>
      </dgm:t>
    </dgm:pt>
    <dgm:pt modelId="{7A4A0973-15B1-422B-86D9-FAC56138CB72}">
      <dgm:prSet custT="1"/>
      <dgm:spPr/>
      <dgm:t>
        <a:bodyPr/>
        <a:lstStyle/>
        <a:p>
          <a:r>
            <a:rPr lang="en-US" sz="800" dirty="0"/>
            <a:t>Events for 2023/2024 School Year</a:t>
          </a:r>
        </a:p>
      </dgm:t>
    </dgm:pt>
    <dgm:pt modelId="{35E3445A-5136-476D-96AE-C6880BA089CA}" type="parTrans" cxnId="{ADFD4085-9FF6-4BA6-8CF2-DF9B6A1D9485}">
      <dgm:prSet/>
      <dgm:spPr/>
      <dgm:t>
        <a:bodyPr/>
        <a:lstStyle/>
        <a:p>
          <a:endParaRPr lang="en-US"/>
        </a:p>
      </dgm:t>
    </dgm:pt>
    <dgm:pt modelId="{AADA1FE8-9B1A-43E4-B088-ED4B6B94D647}" type="sibTrans" cxnId="{ADFD4085-9FF6-4BA6-8CF2-DF9B6A1D9485}">
      <dgm:prSet/>
      <dgm:spPr/>
      <dgm:t>
        <a:bodyPr/>
        <a:lstStyle/>
        <a:p>
          <a:endParaRPr lang="en-US"/>
        </a:p>
      </dgm:t>
    </dgm:pt>
    <dgm:pt modelId="{E24DBA5A-65E9-4F93-AB25-080C5957F149}">
      <dgm:prSet custT="1"/>
      <dgm:spPr/>
      <dgm:t>
        <a:bodyPr/>
        <a:lstStyle/>
        <a:p>
          <a:r>
            <a:rPr lang="en-US" sz="800" dirty="0"/>
            <a:t>Read-A-Thon</a:t>
          </a:r>
        </a:p>
      </dgm:t>
    </dgm:pt>
    <dgm:pt modelId="{01857802-17F9-4BA6-A532-2803B27EE501}" type="parTrans" cxnId="{BF35980E-CB2A-4BFE-AF4F-20E96A2C2818}">
      <dgm:prSet/>
      <dgm:spPr/>
      <dgm:t>
        <a:bodyPr/>
        <a:lstStyle/>
        <a:p>
          <a:endParaRPr lang="en-US"/>
        </a:p>
      </dgm:t>
    </dgm:pt>
    <dgm:pt modelId="{5AF278F6-5F64-4377-8744-99CFE6B9076B}" type="sibTrans" cxnId="{BF35980E-CB2A-4BFE-AF4F-20E96A2C2818}">
      <dgm:prSet/>
      <dgm:spPr/>
      <dgm:t>
        <a:bodyPr/>
        <a:lstStyle/>
        <a:p>
          <a:endParaRPr lang="en-US"/>
        </a:p>
      </dgm:t>
    </dgm:pt>
    <dgm:pt modelId="{7600A0A8-AAE2-4BB4-B583-02A4936C4D0F}">
      <dgm:prSet/>
      <dgm:spPr/>
      <dgm:t>
        <a:bodyPr/>
        <a:lstStyle/>
        <a:p>
          <a:r>
            <a:rPr lang="en-US" dirty="0"/>
            <a:t>Pajama Jam</a:t>
          </a:r>
        </a:p>
      </dgm:t>
    </dgm:pt>
    <dgm:pt modelId="{425B040A-627E-401C-A978-442C096B5468}" type="parTrans" cxnId="{221333C9-5330-493D-AFC5-9C3314A7C78E}">
      <dgm:prSet/>
      <dgm:spPr/>
      <dgm:t>
        <a:bodyPr/>
        <a:lstStyle/>
        <a:p>
          <a:endParaRPr lang="en-US"/>
        </a:p>
      </dgm:t>
    </dgm:pt>
    <dgm:pt modelId="{154A6437-1A88-499B-9DB8-7E8604545EE3}" type="sibTrans" cxnId="{221333C9-5330-493D-AFC5-9C3314A7C78E}">
      <dgm:prSet/>
      <dgm:spPr/>
      <dgm:t>
        <a:bodyPr/>
        <a:lstStyle/>
        <a:p>
          <a:endParaRPr lang="en-US"/>
        </a:p>
      </dgm:t>
    </dgm:pt>
    <dgm:pt modelId="{A4124FD7-8E0D-4350-B12E-98F054D3E68F}">
      <dgm:prSet/>
      <dgm:spPr/>
      <dgm:t>
        <a:bodyPr/>
        <a:lstStyle/>
        <a:p>
          <a:r>
            <a:rPr lang="en-US"/>
            <a:t>Spirit Wear </a:t>
          </a:r>
        </a:p>
      </dgm:t>
    </dgm:pt>
    <dgm:pt modelId="{FB8B0890-073D-4372-98FB-B003C9BBE897}" type="parTrans" cxnId="{199DD4AB-E2C4-47E6-809B-60D62C808F53}">
      <dgm:prSet/>
      <dgm:spPr/>
      <dgm:t>
        <a:bodyPr/>
        <a:lstStyle/>
        <a:p>
          <a:endParaRPr lang="en-US"/>
        </a:p>
      </dgm:t>
    </dgm:pt>
    <dgm:pt modelId="{F5CCC443-31CB-446A-B7AE-35225D431FBD}" type="sibTrans" cxnId="{199DD4AB-E2C4-47E6-809B-60D62C808F53}">
      <dgm:prSet/>
      <dgm:spPr/>
      <dgm:t>
        <a:bodyPr/>
        <a:lstStyle/>
        <a:p>
          <a:endParaRPr lang="en-US"/>
        </a:p>
      </dgm:t>
    </dgm:pt>
    <dgm:pt modelId="{2C1F151B-7BB7-4B9F-A7EE-D92D3C2E7B6F}">
      <dgm:prSet/>
      <dgm:spPr/>
      <dgm:t>
        <a:bodyPr/>
        <a:lstStyle/>
        <a:p>
          <a:r>
            <a:rPr lang="en-US"/>
            <a:t>Fall Book Fair</a:t>
          </a:r>
        </a:p>
      </dgm:t>
    </dgm:pt>
    <dgm:pt modelId="{7FB1C700-C9F5-4181-84C8-4F559CD21397}" type="parTrans" cxnId="{1FB53521-7237-4859-AB53-1F19AE332303}">
      <dgm:prSet/>
      <dgm:spPr/>
      <dgm:t>
        <a:bodyPr/>
        <a:lstStyle/>
        <a:p>
          <a:endParaRPr lang="en-US"/>
        </a:p>
      </dgm:t>
    </dgm:pt>
    <dgm:pt modelId="{A3F7511D-EA29-43AA-B853-721C578B8D1D}" type="sibTrans" cxnId="{1FB53521-7237-4859-AB53-1F19AE332303}">
      <dgm:prSet/>
      <dgm:spPr/>
      <dgm:t>
        <a:bodyPr/>
        <a:lstStyle/>
        <a:p>
          <a:endParaRPr lang="en-US"/>
        </a:p>
      </dgm:t>
    </dgm:pt>
    <dgm:pt modelId="{FD268591-68D6-4751-B0CA-6994F1069D38}">
      <dgm:prSet/>
      <dgm:spPr/>
      <dgm:t>
        <a:bodyPr/>
        <a:lstStyle/>
        <a:p>
          <a:r>
            <a:rPr lang="en-US" dirty="0"/>
            <a:t>STEAM Night</a:t>
          </a:r>
        </a:p>
      </dgm:t>
    </dgm:pt>
    <dgm:pt modelId="{DCA2BBC7-A63B-48F8-BA78-7CD6BC7EDBC1}" type="parTrans" cxnId="{31DD5E7C-535E-474E-9E32-86BE376D42FC}">
      <dgm:prSet/>
      <dgm:spPr/>
      <dgm:t>
        <a:bodyPr/>
        <a:lstStyle/>
        <a:p>
          <a:endParaRPr lang="en-US"/>
        </a:p>
      </dgm:t>
    </dgm:pt>
    <dgm:pt modelId="{43328E7F-1357-4D89-ADD8-D3C76787DCDF}" type="sibTrans" cxnId="{31DD5E7C-535E-474E-9E32-86BE376D42FC}">
      <dgm:prSet/>
      <dgm:spPr/>
      <dgm:t>
        <a:bodyPr/>
        <a:lstStyle/>
        <a:p>
          <a:endParaRPr lang="en-US"/>
        </a:p>
      </dgm:t>
    </dgm:pt>
    <dgm:pt modelId="{198C3066-AEF2-4C69-812A-1998DCCA326F}">
      <dgm:prSet/>
      <dgm:spPr/>
      <dgm:t>
        <a:bodyPr/>
        <a:lstStyle/>
        <a:p>
          <a:r>
            <a:rPr lang="en-US" dirty="0"/>
            <a:t>Popcorn Monday</a:t>
          </a:r>
        </a:p>
      </dgm:t>
    </dgm:pt>
    <dgm:pt modelId="{C356A6DC-4A5E-46BF-81F5-391DB452C04F}" type="parTrans" cxnId="{F783CDF0-A26A-469C-96D2-3EFB9FB70FB3}">
      <dgm:prSet/>
      <dgm:spPr/>
      <dgm:t>
        <a:bodyPr/>
        <a:lstStyle/>
        <a:p>
          <a:endParaRPr lang="en-US"/>
        </a:p>
      </dgm:t>
    </dgm:pt>
    <dgm:pt modelId="{6193C499-BCF2-41EB-93EB-4CE234BFC2BE}" type="sibTrans" cxnId="{F783CDF0-A26A-469C-96D2-3EFB9FB70FB3}">
      <dgm:prSet/>
      <dgm:spPr/>
      <dgm:t>
        <a:bodyPr/>
        <a:lstStyle/>
        <a:p>
          <a:endParaRPr lang="en-US"/>
        </a:p>
      </dgm:t>
    </dgm:pt>
    <dgm:pt modelId="{250373F7-3946-45F6-A46C-D5C208561381}">
      <dgm:prSet custT="1"/>
      <dgm:spPr/>
      <dgm:t>
        <a:bodyPr/>
        <a:lstStyle/>
        <a:p>
          <a:r>
            <a:rPr lang="en-US" sz="800" dirty="0"/>
            <a:t>Passive Ways to Financially Support</a:t>
          </a:r>
        </a:p>
      </dgm:t>
    </dgm:pt>
    <dgm:pt modelId="{65732E37-9378-4BAB-9E0C-948E2D0A7C49}" type="parTrans" cxnId="{D6617B75-EA83-4292-B51F-98F562E927A2}">
      <dgm:prSet/>
      <dgm:spPr/>
      <dgm:t>
        <a:bodyPr/>
        <a:lstStyle/>
        <a:p>
          <a:endParaRPr lang="en-US"/>
        </a:p>
      </dgm:t>
    </dgm:pt>
    <dgm:pt modelId="{D1B56459-163B-4039-B585-C61DAC7716F8}" type="sibTrans" cxnId="{D6617B75-EA83-4292-B51F-98F562E927A2}">
      <dgm:prSet/>
      <dgm:spPr/>
      <dgm:t>
        <a:bodyPr/>
        <a:lstStyle/>
        <a:p>
          <a:endParaRPr lang="en-US"/>
        </a:p>
      </dgm:t>
    </dgm:pt>
    <dgm:pt modelId="{4D116A65-B345-42ED-9705-8195E091702E}">
      <dgm:prSet custT="1"/>
      <dgm:spPr/>
      <dgm:t>
        <a:bodyPr/>
        <a:lstStyle/>
        <a:p>
          <a:r>
            <a:rPr lang="en-US" sz="1100" dirty="0"/>
            <a:t>Ways to be Involved</a:t>
          </a:r>
        </a:p>
      </dgm:t>
    </dgm:pt>
    <dgm:pt modelId="{08A92E55-C1F4-47F1-9D27-2CF67FAB2478}" type="parTrans" cxnId="{DDF595A2-226A-47C4-A6BD-33D50CCE5A3F}">
      <dgm:prSet/>
      <dgm:spPr/>
      <dgm:t>
        <a:bodyPr/>
        <a:lstStyle/>
        <a:p>
          <a:endParaRPr lang="en-US"/>
        </a:p>
      </dgm:t>
    </dgm:pt>
    <dgm:pt modelId="{C79F785C-A7EB-4A0E-90BC-43A3EFA287EE}" type="sibTrans" cxnId="{DDF595A2-226A-47C4-A6BD-33D50CCE5A3F}">
      <dgm:prSet/>
      <dgm:spPr/>
      <dgm:t>
        <a:bodyPr/>
        <a:lstStyle/>
        <a:p>
          <a:endParaRPr lang="en-US"/>
        </a:p>
      </dgm:t>
    </dgm:pt>
    <dgm:pt modelId="{7B531CCB-601E-4A80-9800-08BEB128C6C6}" type="pres">
      <dgm:prSet presAssocID="{BFD92A4E-1F3D-4CAF-B100-957FB04E15CE}" presName="Name0" presStyleCnt="0">
        <dgm:presLayoutVars>
          <dgm:dir/>
          <dgm:resizeHandles val="exact"/>
        </dgm:presLayoutVars>
      </dgm:prSet>
      <dgm:spPr/>
    </dgm:pt>
    <dgm:pt modelId="{3C6A6A28-550D-4443-9D91-F0DAEDA9D024}" type="pres">
      <dgm:prSet presAssocID="{9F481AA5-94F3-4964-8FE7-39E17E1C1897}" presName="node" presStyleLbl="node1" presStyleIdx="0" presStyleCnt="12" custScaleY="89589">
        <dgm:presLayoutVars>
          <dgm:bulletEnabled val="1"/>
        </dgm:presLayoutVars>
      </dgm:prSet>
      <dgm:spPr/>
    </dgm:pt>
    <dgm:pt modelId="{2A6FCB31-2156-496D-B90B-2B1AE9370204}" type="pres">
      <dgm:prSet presAssocID="{2312E6BA-3F05-404A-8FDB-CF29847C5F71}" presName="sibTrans" presStyleLbl="sibTrans2D1" presStyleIdx="0" presStyleCnt="11"/>
      <dgm:spPr/>
    </dgm:pt>
    <dgm:pt modelId="{9ADB23C6-CD99-4E63-A580-7EFE03B31FDD}" type="pres">
      <dgm:prSet presAssocID="{2312E6BA-3F05-404A-8FDB-CF29847C5F71}" presName="connectorText" presStyleLbl="sibTrans2D1" presStyleIdx="0" presStyleCnt="11"/>
      <dgm:spPr/>
    </dgm:pt>
    <dgm:pt modelId="{ABC2C4DD-6428-4CC1-920D-725A699F57A1}" type="pres">
      <dgm:prSet presAssocID="{20F2A1BE-746E-494E-98CA-F0A0A30DBED7}" presName="node" presStyleLbl="node1" presStyleIdx="1" presStyleCnt="12" custScaleX="97014" custScaleY="97222">
        <dgm:presLayoutVars>
          <dgm:bulletEnabled val="1"/>
        </dgm:presLayoutVars>
      </dgm:prSet>
      <dgm:spPr/>
    </dgm:pt>
    <dgm:pt modelId="{15C84B96-EAB5-47B4-9E9E-4BEDDCFAF49B}" type="pres">
      <dgm:prSet presAssocID="{384BCC69-F8E6-4BD0-A977-601EB5AC6DCB}" presName="sibTrans" presStyleLbl="sibTrans2D1" presStyleIdx="1" presStyleCnt="11"/>
      <dgm:spPr/>
    </dgm:pt>
    <dgm:pt modelId="{158D08E9-8151-45CF-B12D-F7D1B96D67C4}" type="pres">
      <dgm:prSet presAssocID="{384BCC69-F8E6-4BD0-A977-601EB5AC6DCB}" presName="connectorText" presStyleLbl="sibTrans2D1" presStyleIdx="1" presStyleCnt="11"/>
      <dgm:spPr/>
    </dgm:pt>
    <dgm:pt modelId="{977CDBC9-4B90-47CB-8FDB-7C3364248F1C}" type="pres">
      <dgm:prSet presAssocID="{9EEA147F-EB97-452A-BCEA-32386D84DA5E}" presName="node" presStyleLbl="node1" presStyleIdx="2" presStyleCnt="12" custScaleX="99809" custScaleY="102335">
        <dgm:presLayoutVars>
          <dgm:bulletEnabled val="1"/>
        </dgm:presLayoutVars>
      </dgm:prSet>
      <dgm:spPr/>
    </dgm:pt>
    <dgm:pt modelId="{D2FA647F-4A35-4C4B-81D3-D3DAC1EBC059}" type="pres">
      <dgm:prSet presAssocID="{FA50F1FD-4C64-41B8-B83F-89267DCD6BE0}" presName="sibTrans" presStyleLbl="sibTrans2D1" presStyleIdx="2" presStyleCnt="11"/>
      <dgm:spPr/>
    </dgm:pt>
    <dgm:pt modelId="{3B3CC811-72D6-49AA-A416-74F6B1A082DB}" type="pres">
      <dgm:prSet presAssocID="{FA50F1FD-4C64-41B8-B83F-89267DCD6BE0}" presName="connectorText" presStyleLbl="sibTrans2D1" presStyleIdx="2" presStyleCnt="11"/>
      <dgm:spPr/>
    </dgm:pt>
    <dgm:pt modelId="{233E3449-89B2-4FBB-B777-9557FD8E872D}" type="pres">
      <dgm:prSet presAssocID="{7A4A0973-15B1-422B-86D9-FAC56138CB72}" presName="node" presStyleLbl="node1" presStyleIdx="3" presStyleCnt="12" custScaleX="96630" custScaleY="97821">
        <dgm:presLayoutVars>
          <dgm:bulletEnabled val="1"/>
        </dgm:presLayoutVars>
      </dgm:prSet>
      <dgm:spPr/>
    </dgm:pt>
    <dgm:pt modelId="{2CD88E49-DFAD-42D4-BA91-F687E5D77038}" type="pres">
      <dgm:prSet presAssocID="{AADA1FE8-9B1A-43E4-B088-ED4B6B94D647}" presName="sibTrans" presStyleLbl="sibTrans2D1" presStyleIdx="3" presStyleCnt="11"/>
      <dgm:spPr/>
    </dgm:pt>
    <dgm:pt modelId="{B4705A35-6B70-4D8B-A01E-D3FE8D33506E}" type="pres">
      <dgm:prSet presAssocID="{AADA1FE8-9B1A-43E4-B088-ED4B6B94D647}" presName="connectorText" presStyleLbl="sibTrans2D1" presStyleIdx="3" presStyleCnt="11"/>
      <dgm:spPr/>
    </dgm:pt>
    <dgm:pt modelId="{4CAE0234-B54D-448E-8217-BC35EA318EB8}" type="pres">
      <dgm:prSet presAssocID="{E24DBA5A-65E9-4F93-AB25-080C5957F149}" presName="node" presStyleLbl="node1" presStyleIdx="4" presStyleCnt="12" custScaleX="96437" custScaleY="97821" custLinFactNeighborX="0" custLinFactNeighborY="-1451">
        <dgm:presLayoutVars>
          <dgm:bulletEnabled val="1"/>
        </dgm:presLayoutVars>
      </dgm:prSet>
      <dgm:spPr/>
    </dgm:pt>
    <dgm:pt modelId="{8474F59E-8F26-432E-BF95-BD877D4371D7}" type="pres">
      <dgm:prSet presAssocID="{5AF278F6-5F64-4377-8744-99CFE6B9076B}" presName="sibTrans" presStyleLbl="sibTrans2D1" presStyleIdx="4" presStyleCnt="11"/>
      <dgm:spPr/>
    </dgm:pt>
    <dgm:pt modelId="{72305400-6889-4A9D-907A-473695FE9EA8}" type="pres">
      <dgm:prSet presAssocID="{5AF278F6-5F64-4377-8744-99CFE6B9076B}" presName="connectorText" presStyleLbl="sibTrans2D1" presStyleIdx="4" presStyleCnt="11"/>
      <dgm:spPr/>
    </dgm:pt>
    <dgm:pt modelId="{A5FEB431-8C96-4FEF-B45E-91703140A2C2}" type="pres">
      <dgm:prSet presAssocID="{7600A0A8-AAE2-4BB4-B583-02A4936C4D0F}" presName="node" presStyleLbl="node1" presStyleIdx="5" presStyleCnt="12">
        <dgm:presLayoutVars>
          <dgm:bulletEnabled val="1"/>
        </dgm:presLayoutVars>
      </dgm:prSet>
      <dgm:spPr/>
    </dgm:pt>
    <dgm:pt modelId="{68465332-5BA6-4DF2-949A-B215D253ED11}" type="pres">
      <dgm:prSet presAssocID="{154A6437-1A88-499B-9DB8-7E8604545EE3}" presName="sibTrans" presStyleLbl="sibTrans2D1" presStyleIdx="5" presStyleCnt="11"/>
      <dgm:spPr/>
    </dgm:pt>
    <dgm:pt modelId="{A36AE787-0232-4D96-B858-B1EDDC2C7760}" type="pres">
      <dgm:prSet presAssocID="{154A6437-1A88-499B-9DB8-7E8604545EE3}" presName="connectorText" presStyleLbl="sibTrans2D1" presStyleIdx="5" presStyleCnt="11"/>
      <dgm:spPr/>
    </dgm:pt>
    <dgm:pt modelId="{95B11470-3B04-495B-9DE0-F180C38CF565}" type="pres">
      <dgm:prSet presAssocID="{A4124FD7-8E0D-4350-B12E-98F054D3E68F}" presName="node" presStyleLbl="node1" presStyleIdx="6" presStyleCnt="12">
        <dgm:presLayoutVars>
          <dgm:bulletEnabled val="1"/>
        </dgm:presLayoutVars>
      </dgm:prSet>
      <dgm:spPr/>
    </dgm:pt>
    <dgm:pt modelId="{790A74D7-4493-4E76-BA27-66B7964149B9}" type="pres">
      <dgm:prSet presAssocID="{F5CCC443-31CB-446A-B7AE-35225D431FBD}" presName="sibTrans" presStyleLbl="sibTrans2D1" presStyleIdx="6" presStyleCnt="11"/>
      <dgm:spPr/>
    </dgm:pt>
    <dgm:pt modelId="{DD9661AA-5179-40C9-9BB1-064FCDBEBA1D}" type="pres">
      <dgm:prSet presAssocID="{F5CCC443-31CB-446A-B7AE-35225D431FBD}" presName="connectorText" presStyleLbl="sibTrans2D1" presStyleIdx="6" presStyleCnt="11"/>
      <dgm:spPr/>
    </dgm:pt>
    <dgm:pt modelId="{660F9A05-682A-4222-956F-37C320C9F8D1}" type="pres">
      <dgm:prSet presAssocID="{2C1F151B-7BB7-4B9F-A7EE-D92D3C2E7B6F}" presName="node" presStyleLbl="node1" presStyleIdx="7" presStyleCnt="12">
        <dgm:presLayoutVars>
          <dgm:bulletEnabled val="1"/>
        </dgm:presLayoutVars>
      </dgm:prSet>
      <dgm:spPr/>
    </dgm:pt>
    <dgm:pt modelId="{F961EE76-1CFE-4F7B-A6AE-8DBC29A3B64F}" type="pres">
      <dgm:prSet presAssocID="{A3F7511D-EA29-43AA-B853-721C578B8D1D}" presName="sibTrans" presStyleLbl="sibTrans2D1" presStyleIdx="7" presStyleCnt="11"/>
      <dgm:spPr/>
    </dgm:pt>
    <dgm:pt modelId="{D047AC0F-6847-4C5A-AB83-99CFD3BA44CC}" type="pres">
      <dgm:prSet presAssocID="{A3F7511D-EA29-43AA-B853-721C578B8D1D}" presName="connectorText" presStyleLbl="sibTrans2D1" presStyleIdx="7" presStyleCnt="11"/>
      <dgm:spPr/>
    </dgm:pt>
    <dgm:pt modelId="{2EF5F67A-51F1-49F9-BE86-B4EC4E2B7C80}" type="pres">
      <dgm:prSet presAssocID="{FD268591-68D6-4751-B0CA-6994F1069D38}" presName="node" presStyleLbl="node1" presStyleIdx="8" presStyleCnt="12">
        <dgm:presLayoutVars>
          <dgm:bulletEnabled val="1"/>
        </dgm:presLayoutVars>
      </dgm:prSet>
      <dgm:spPr/>
    </dgm:pt>
    <dgm:pt modelId="{C401C4DF-DD75-4EE3-B1CA-62B2D894C995}" type="pres">
      <dgm:prSet presAssocID="{43328E7F-1357-4D89-ADD8-D3C76787DCDF}" presName="sibTrans" presStyleLbl="sibTrans2D1" presStyleIdx="8" presStyleCnt="11"/>
      <dgm:spPr/>
    </dgm:pt>
    <dgm:pt modelId="{C26A22D6-F3A9-41C0-B723-0474BA339786}" type="pres">
      <dgm:prSet presAssocID="{43328E7F-1357-4D89-ADD8-D3C76787DCDF}" presName="connectorText" presStyleLbl="sibTrans2D1" presStyleIdx="8" presStyleCnt="11"/>
      <dgm:spPr/>
    </dgm:pt>
    <dgm:pt modelId="{F37E71DE-884E-4506-85EA-0F0891338247}" type="pres">
      <dgm:prSet presAssocID="{198C3066-AEF2-4C69-812A-1998DCCA326F}" presName="node" presStyleLbl="node1" presStyleIdx="9" presStyleCnt="12">
        <dgm:presLayoutVars>
          <dgm:bulletEnabled val="1"/>
        </dgm:presLayoutVars>
      </dgm:prSet>
      <dgm:spPr/>
    </dgm:pt>
    <dgm:pt modelId="{C569BCDF-1D5C-4FA3-9294-9483F74661E6}" type="pres">
      <dgm:prSet presAssocID="{6193C499-BCF2-41EB-93EB-4CE234BFC2BE}" presName="sibTrans" presStyleLbl="sibTrans2D1" presStyleIdx="9" presStyleCnt="11"/>
      <dgm:spPr/>
    </dgm:pt>
    <dgm:pt modelId="{16A0F02C-ACAF-47A4-91AD-F22B30025F12}" type="pres">
      <dgm:prSet presAssocID="{6193C499-BCF2-41EB-93EB-4CE234BFC2BE}" presName="connectorText" presStyleLbl="sibTrans2D1" presStyleIdx="9" presStyleCnt="11"/>
      <dgm:spPr/>
    </dgm:pt>
    <dgm:pt modelId="{9D7B8394-AB81-463B-83AF-C2D715800B33}" type="pres">
      <dgm:prSet presAssocID="{250373F7-3946-45F6-A46C-D5C208561381}" presName="node" presStyleLbl="node1" presStyleIdx="10" presStyleCnt="12" custScaleX="96340" custScaleY="98085">
        <dgm:presLayoutVars>
          <dgm:bulletEnabled val="1"/>
        </dgm:presLayoutVars>
      </dgm:prSet>
      <dgm:spPr/>
    </dgm:pt>
    <dgm:pt modelId="{71A3D5DE-4A04-4B43-84CF-889AE9F79FEF}" type="pres">
      <dgm:prSet presAssocID="{D1B56459-163B-4039-B585-C61DAC7716F8}" presName="sibTrans" presStyleLbl="sibTrans2D1" presStyleIdx="10" presStyleCnt="11"/>
      <dgm:spPr/>
    </dgm:pt>
    <dgm:pt modelId="{F7373A8D-3F2E-4110-A049-50B47770029D}" type="pres">
      <dgm:prSet presAssocID="{D1B56459-163B-4039-B585-C61DAC7716F8}" presName="connectorText" presStyleLbl="sibTrans2D1" presStyleIdx="10" presStyleCnt="11"/>
      <dgm:spPr/>
    </dgm:pt>
    <dgm:pt modelId="{06147859-40CD-42FB-A693-794F2EBBC601}" type="pres">
      <dgm:prSet presAssocID="{4D116A65-B345-42ED-9705-8195E091702E}" presName="node" presStyleLbl="node1" presStyleIdx="11" presStyleCnt="12" custScaleX="140994" custScaleY="164769">
        <dgm:presLayoutVars>
          <dgm:bulletEnabled val="1"/>
        </dgm:presLayoutVars>
      </dgm:prSet>
      <dgm:spPr/>
    </dgm:pt>
  </dgm:ptLst>
  <dgm:cxnLst>
    <dgm:cxn modelId="{991F4803-E434-4667-B1CA-47BB8FFF561F}" type="presOf" srcId="{154A6437-1A88-499B-9DB8-7E8604545EE3}" destId="{A36AE787-0232-4D96-B858-B1EDDC2C7760}" srcOrd="1" destOrd="0" presId="urn:microsoft.com/office/officeart/2005/8/layout/process1"/>
    <dgm:cxn modelId="{B0AF6A06-3961-4B96-8106-EDCFA2852A2B}" type="presOf" srcId="{A4124FD7-8E0D-4350-B12E-98F054D3E68F}" destId="{95B11470-3B04-495B-9DE0-F180C38CF565}" srcOrd="0" destOrd="0" presId="urn:microsoft.com/office/officeart/2005/8/layout/process1"/>
    <dgm:cxn modelId="{D7E8F00A-F763-4A74-8E4A-60A295F30971}" srcId="{BFD92A4E-1F3D-4CAF-B100-957FB04E15CE}" destId="{9EEA147F-EB97-452A-BCEA-32386D84DA5E}" srcOrd="2" destOrd="0" parTransId="{DAAF267A-5407-4920-9C5C-0F9F4F45CA29}" sibTransId="{FA50F1FD-4C64-41B8-B83F-89267DCD6BE0}"/>
    <dgm:cxn modelId="{B159290D-DBEB-4D06-AFBA-39646D1A84FB}" type="presOf" srcId="{F5CCC443-31CB-446A-B7AE-35225D431FBD}" destId="{DD9661AA-5179-40C9-9BB1-064FCDBEBA1D}" srcOrd="1" destOrd="0" presId="urn:microsoft.com/office/officeart/2005/8/layout/process1"/>
    <dgm:cxn modelId="{BF35980E-CB2A-4BFE-AF4F-20E96A2C2818}" srcId="{BFD92A4E-1F3D-4CAF-B100-957FB04E15CE}" destId="{E24DBA5A-65E9-4F93-AB25-080C5957F149}" srcOrd="4" destOrd="0" parTransId="{01857802-17F9-4BA6-A532-2803B27EE501}" sibTransId="{5AF278F6-5F64-4377-8744-99CFE6B9076B}"/>
    <dgm:cxn modelId="{2C900F13-9AEE-46F3-93A9-A00776055F03}" type="presOf" srcId="{198C3066-AEF2-4C69-812A-1998DCCA326F}" destId="{F37E71DE-884E-4506-85EA-0F0891338247}" srcOrd="0" destOrd="0" presId="urn:microsoft.com/office/officeart/2005/8/layout/process1"/>
    <dgm:cxn modelId="{051FD915-81ED-440D-AE6E-0FF1C16F8467}" type="presOf" srcId="{FA50F1FD-4C64-41B8-B83F-89267DCD6BE0}" destId="{D2FA647F-4A35-4C4B-81D3-D3DAC1EBC059}" srcOrd="0" destOrd="0" presId="urn:microsoft.com/office/officeart/2005/8/layout/process1"/>
    <dgm:cxn modelId="{58F06316-FA48-44B3-BB79-E6036DE59EBE}" type="presOf" srcId="{43328E7F-1357-4D89-ADD8-D3C76787DCDF}" destId="{C401C4DF-DD75-4EE3-B1CA-62B2D894C995}" srcOrd="0" destOrd="0" presId="urn:microsoft.com/office/officeart/2005/8/layout/process1"/>
    <dgm:cxn modelId="{4A54F717-EEE1-4ACC-AE0D-B06A7438104E}" type="presOf" srcId="{4D116A65-B345-42ED-9705-8195E091702E}" destId="{06147859-40CD-42FB-A693-794F2EBBC601}" srcOrd="0" destOrd="0" presId="urn:microsoft.com/office/officeart/2005/8/layout/process1"/>
    <dgm:cxn modelId="{15A2FC1D-30D1-47B2-B0B5-7DCE0505C4C5}" srcId="{BFD92A4E-1F3D-4CAF-B100-957FB04E15CE}" destId="{9F481AA5-94F3-4964-8FE7-39E17E1C1897}" srcOrd="0" destOrd="0" parTransId="{EE744D82-CE1C-4C6A-8FB1-A3ECA506C393}" sibTransId="{2312E6BA-3F05-404A-8FDB-CF29847C5F71}"/>
    <dgm:cxn modelId="{1FB53521-7237-4859-AB53-1F19AE332303}" srcId="{BFD92A4E-1F3D-4CAF-B100-957FB04E15CE}" destId="{2C1F151B-7BB7-4B9F-A7EE-D92D3C2E7B6F}" srcOrd="7" destOrd="0" parTransId="{7FB1C700-C9F5-4181-84C8-4F559CD21397}" sibTransId="{A3F7511D-EA29-43AA-B853-721C578B8D1D}"/>
    <dgm:cxn modelId="{A5C3362A-0FA0-471E-BB70-5456B7BF81C9}" type="presOf" srcId="{E24DBA5A-65E9-4F93-AB25-080C5957F149}" destId="{4CAE0234-B54D-448E-8217-BC35EA318EB8}" srcOrd="0" destOrd="0" presId="urn:microsoft.com/office/officeart/2005/8/layout/process1"/>
    <dgm:cxn modelId="{F15C3A3A-7C2F-41AF-8866-FFE1ED1B82B5}" type="presOf" srcId="{9F481AA5-94F3-4964-8FE7-39E17E1C1897}" destId="{3C6A6A28-550D-4443-9D91-F0DAEDA9D024}" srcOrd="0" destOrd="0" presId="urn:microsoft.com/office/officeart/2005/8/layout/process1"/>
    <dgm:cxn modelId="{B8BEE03D-EE55-4D05-960D-C65BDD9C8434}" type="presOf" srcId="{FD268591-68D6-4751-B0CA-6994F1069D38}" destId="{2EF5F67A-51F1-49F9-BE86-B4EC4E2B7C80}" srcOrd="0" destOrd="0" presId="urn:microsoft.com/office/officeart/2005/8/layout/process1"/>
    <dgm:cxn modelId="{1F49573E-0928-479B-88D8-ADCF600940B5}" type="presOf" srcId="{FA50F1FD-4C64-41B8-B83F-89267DCD6BE0}" destId="{3B3CC811-72D6-49AA-A416-74F6B1A082DB}" srcOrd="1" destOrd="0" presId="urn:microsoft.com/office/officeart/2005/8/layout/process1"/>
    <dgm:cxn modelId="{D9689F4E-86EE-4193-82C7-8513394E4B80}" type="presOf" srcId="{AADA1FE8-9B1A-43E4-B088-ED4B6B94D647}" destId="{2CD88E49-DFAD-42D4-BA91-F687E5D77038}" srcOrd="0" destOrd="0" presId="urn:microsoft.com/office/officeart/2005/8/layout/process1"/>
    <dgm:cxn modelId="{F1710D59-BDEF-4321-BB62-973CA0B5F43A}" type="presOf" srcId="{2312E6BA-3F05-404A-8FDB-CF29847C5F71}" destId="{2A6FCB31-2156-496D-B90B-2B1AE9370204}" srcOrd="0" destOrd="0" presId="urn:microsoft.com/office/officeart/2005/8/layout/process1"/>
    <dgm:cxn modelId="{ADAB3C5D-725D-407D-BA55-65F4C69F0FE2}" type="presOf" srcId="{154A6437-1A88-499B-9DB8-7E8604545EE3}" destId="{68465332-5BA6-4DF2-949A-B215D253ED11}" srcOrd="0" destOrd="0" presId="urn:microsoft.com/office/officeart/2005/8/layout/process1"/>
    <dgm:cxn modelId="{9496915E-A780-4508-B473-79F4266AA063}" type="presOf" srcId="{F5CCC443-31CB-446A-B7AE-35225D431FBD}" destId="{790A74D7-4493-4E76-BA27-66B7964149B9}" srcOrd="0" destOrd="0" presId="urn:microsoft.com/office/officeart/2005/8/layout/process1"/>
    <dgm:cxn modelId="{26B4BE63-985D-4733-A45A-0964AE4A3156}" type="presOf" srcId="{6193C499-BCF2-41EB-93EB-4CE234BFC2BE}" destId="{16A0F02C-ACAF-47A4-91AD-F22B30025F12}" srcOrd="1" destOrd="0" presId="urn:microsoft.com/office/officeart/2005/8/layout/process1"/>
    <dgm:cxn modelId="{6A4DA365-A1E6-4CD7-A748-C81CF6A95E75}" type="presOf" srcId="{6193C499-BCF2-41EB-93EB-4CE234BFC2BE}" destId="{C569BCDF-1D5C-4FA3-9294-9483F74661E6}" srcOrd="0" destOrd="0" presId="urn:microsoft.com/office/officeart/2005/8/layout/process1"/>
    <dgm:cxn modelId="{2ECA5367-EEF8-412A-8064-860D2950B169}" type="presOf" srcId="{BFD92A4E-1F3D-4CAF-B100-957FB04E15CE}" destId="{7B531CCB-601E-4A80-9800-08BEB128C6C6}" srcOrd="0" destOrd="0" presId="urn:microsoft.com/office/officeart/2005/8/layout/process1"/>
    <dgm:cxn modelId="{D6617B75-EA83-4292-B51F-98F562E927A2}" srcId="{BFD92A4E-1F3D-4CAF-B100-957FB04E15CE}" destId="{250373F7-3946-45F6-A46C-D5C208561381}" srcOrd="10" destOrd="0" parTransId="{65732E37-9378-4BAB-9E0C-948E2D0A7C49}" sibTransId="{D1B56459-163B-4039-B585-C61DAC7716F8}"/>
    <dgm:cxn modelId="{31DD5E7C-535E-474E-9E32-86BE376D42FC}" srcId="{BFD92A4E-1F3D-4CAF-B100-957FB04E15CE}" destId="{FD268591-68D6-4751-B0CA-6994F1069D38}" srcOrd="8" destOrd="0" parTransId="{DCA2BBC7-A63B-48F8-BA78-7CD6BC7EDBC1}" sibTransId="{43328E7F-1357-4D89-ADD8-D3C76787DCDF}"/>
    <dgm:cxn modelId="{4CA60D7E-ECA4-4A5E-98AB-52EB6DF04A84}" type="presOf" srcId="{384BCC69-F8E6-4BD0-A977-601EB5AC6DCB}" destId="{15C84B96-EAB5-47B4-9E9E-4BEDDCFAF49B}" srcOrd="0" destOrd="0" presId="urn:microsoft.com/office/officeart/2005/8/layout/process1"/>
    <dgm:cxn modelId="{5535B77E-3D7B-4D8F-8E26-6F5AEA9A84B4}" type="presOf" srcId="{7600A0A8-AAE2-4BB4-B583-02A4936C4D0F}" destId="{A5FEB431-8C96-4FEF-B45E-91703140A2C2}" srcOrd="0" destOrd="0" presId="urn:microsoft.com/office/officeart/2005/8/layout/process1"/>
    <dgm:cxn modelId="{ADFD4085-9FF6-4BA6-8CF2-DF9B6A1D9485}" srcId="{BFD92A4E-1F3D-4CAF-B100-957FB04E15CE}" destId="{7A4A0973-15B1-422B-86D9-FAC56138CB72}" srcOrd="3" destOrd="0" parTransId="{35E3445A-5136-476D-96AE-C6880BA089CA}" sibTransId="{AADA1FE8-9B1A-43E4-B088-ED4B6B94D647}"/>
    <dgm:cxn modelId="{EE9D198E-66C6-4724-AE6F-29CA6E47A216}" type="presOf" srcId="{250373F7-3946-45F6-A46C-D5C208561381}" destId="{9D7B8394-AB81-463B-83AF-C2D715800B33}" srcOrd="0" destOrd="0" presId="urn:microsoft.com/office/officeart/2005/8/layout/process1"/>
    <dgm:cxn modelId="{AF436896-35BB-4126-A617-D63CB02C4819}" type="presOf" srcId="{384BCC69-F8E6-4BD0-A977-601EB5AC6DCB}" destId="{158D08E9-8151-45CF-B12D-F7D1B96D67C4}" srcOrd="1" destOrd="0" presId="urn:microsoft.com/office/officeart/2005/8/layout/process1"/>
    <dgm:cxn modelId="{5DF37B96-1434-4DF2-9EF5-4C9EB9D488F8}" type="presOf" srcId="{A3F7511D-EA29-43AA-B853-721C578B8D1D}" destId="{F961EE76-1CFE-4F7B-A6AE-8DBC29A3B64F}" srcOrd="0" destOrd="0" presId="urn:microsoft.com/office/officeart/2005/8/layout/process1"/>
    <dgm:cxn modelId="{7C2EF49D-1AA8-40D3-AB4E-158F94F5C8FA}" type="presOf" srcId="{D1B56459-163B-4039-B585-C61DAC7716F8}" destId="{71A3D5DE-4A04-4B43-84CF-889AE9F79FEF}" srcOrd="0" destOrd="0" presId="urn:microsoft.com/office/officeart/2005/8/layout/process1"/>
    <dgm:cxn modelId="{DDF595A2-226A-47C4-A6BD-33D50CCE5A3F}" srcId="{BFD92A4E-1F3D-4CAF-B100-957FB04E15CE}" destId="{4D116A65-B345-42ED-9705-8195E091702E}" srcOrd="11" destOrd="0" parTransId="{08A92E55-C1F4-47F1-9D27-2CF67FAB2478}" sibTransId="{C79F785C-A7EB-4A0E-90BC-43A3EFA287EE}"/>
    <dgm:cxn modelId="{F803E9A8-8A9C-44E1-A237-53DC640D2532}" type="presOf" srcId="{9EEA147F-EB97-452A-BCEA-32386D84DA5E}" destId="{977CDBC9-4B90-47CB-8FDB-7C3364248F1C}" srcOrd="0" destOrd="0" presId="urn:microsoft.com/office/officeart/2005/8/layout/process1"/>
    <dgm:cxn modelId="{199DD4AB-E2C4-47E6-809B-60D62C808F53}" srcId="{BFD92A4E-1F3D-4CAF-B100-957FB04E15CE}" destId="{A4124FD7-8E0D-4350-B12E-98F054D3E68F}" srcOrd="6" destOrd="0" parTransId="{FB8B0890-073D-4372-98FB-B003C9BBE897}" sibTransId="{F5CCC443-31CB-446A-B7AE-35225D431FBD}"/>
    <dgm:cxn modelId="{BB241BAE-5995-432D-89FD-1526EFF5ADC2}" type="presOf" srcId="{5AF278F6-5F64-4377-8744-99CFE6B9076B}" destId="{72305400-6889-4A9D-907A-473695FE9EA8}" srcOrd="1" destOrd="0" presId="urn:microsoft.com/office/officeart/2005/8/layout/process1"/>
    <dgm:cxn modelId="{DBE93FBC-00E3-478E-AD54-59E358389050}" type="presOf" srcId="{A3F7511D-EA29-43AA-B853-721C578B8D1D}" destId="{D047AC0F-6847-4C5A-AB83-99CFD3BA44CC}" srcOrd="1" destOrd="0" presId="urn:microsoft.com/office/officeart/2005/8/layout/process1"/>
    <dgm:cxn modelId="{A449DEC3-9D10-46A2-B63C-2D0C054B2DF7}" type="presOf" srcId="{20F2A1BE-746E-494E-98CA-F0A0A30DBED7}" destId="{ABC2C4DD-6428-4CC1-920D-725A699F57A1}" srcOrd="0" destOrd="0" presId="urn:microsoft.com/office/officeart/2005/8/layout/process1"/>
    <dgm:cxn modelId="{221333C9-5330-493D-AFC5-9C3314A7C78E}" srcId="{BFD92A4E-1F3D-4CAF-B100-957FB04E15CE}" destId="{7600A0A8-AAE2-4BB4-B583-02A4936C4D0F}" srcOrd="5" destOrd="0" parTransId="{425B040A-627E-401C-A978-442C096B5468}" sibTransId="{154A6437-1A88-499B-9DB8-7E8604545EE3}"/>
    <dgm:cxn modelId="{FEB34FCC-3CB4-45BF-BE59-258182406F44}" type="presOf" srcId="{5AF278F6-5F64-4377-8744-99CFE6B9076B}" destId="{8474F59E-8F26-432E-BF95-BD877D4371D7}" srcOrd="0" destOrd="0" presId="urn:microsoft.com/office/officeart/2005/8/layout/process1"/>
    <dgm:cxn modelId="{1CDC18CE-C10C-45FB-B7B5-13863AE66353}" type="presOf" srcId="{43328E7F-1357-4D89-ADD8-D3C76787DCDF}" destId="{C26A22D6-F3A9-41C0-B723-0474BA339786}" srcOrd="1" destOrd="0" presId="urn:microsoft.com/office/officeart/2005/8/layout/process1"/>
    <dgm:cxn modelId="{41436FDD-BD03-4FD7-A720-1828EC6A8144}" type="presOf" srcId="{2C1F151B-7BB7-4B9F-A7EE-D92D3C2E7B6F}" destId="{660F9A05-682A-4222-956F-37C320C9F8D1}" srcOrd="0" destOrd="0" presId="urn:microsoft.com/office/officeart/2005/8/layout/process1"/>
    <dgm:cxn modelId="{93A9A4E2-D91E-4C7F-90BE-7A861D29B48F}" type="presOf" srcId="{AADA1FE8-9B1A-43E4-B088-ED4B6B94D647}" destId="{B4705A35-6B70-4D8B-A01E-D3FE8D33506E}" srcOrd="1" destOrd="0" presId="urn:microsoft.com/office/officeart/2005/8/layout/process1"/>
    <dgm:cxn modelId="{9DC815ED-6E4D-451E-A774-2D3DC64F16AE}" srcId="{BFD92A4E-1F3D-4CAF-B100-957FB04E15CE}" destId="{20F2A1BE-746E-494E-98CA-F0A0A30DBED7}" srcOrd="1" destOrd="0" parTransId="{FAD941C2-DBD7-4640-A116-E660DD195F41}" sibTransId="{384BCC69-F8E6-4BD0-A977-601EB5AC6DCB}"/>
    <dgm:cxn modelId="{4421D0ED-1C30-4543-9041-A757735E681C}" type="presOf" srcId="{D1B56459-163B-4039-B585-C61DAC7716F8}" destId="{F7373A8D-3F2E-4110-A049-50B47770029D}" srcOrd="1" destOrd="0" presId="urn:microsoft.com/office/officeart/2005/8/layout/process1"/>
    <dgm:cxn modelId="{F783CDF0-A26A-469C-96D2-3EFB9FB70FB3}" srcId="{BFD92A4E-1F3D-4CAF-B100-957FB04E15CE}" destId="{198C3066-AEF2-4C69-812A-1998DCCA326F}" srcOrd="9" destOrd="0" parTransId="{C356A6DC-4A5E-46BF-81F5-391DB452C04F}" sibTransId="{6193C499-BCF2-41EB-93EB-4CE234BFC2BE}"/>
    <dgm:cxn modelId="{DFC612F8-4007-4320-BB0F-B9876DCF9748}" type="presOf" srcId="{2312E6BA-3F05-404A-8FDB-CF29847C5F71}" destId="{9ADB23C6-CD99-4E63-A580-7EFE03B31FDD}" srcOrd="1" destOrd="0" presId="urn:microsoft.com/office/officeart/2005/8/layout/process1"/>
    <dgm:cxn modelId="{655022FD-CBC2-4BE9-AF45-9001052C68FD}" type="presOf" srcId="{7A4A0973-15B1-422B-86D9-FAC56138CB72}" destId="{233E3449-89B2-4FBB-B777-9557FD8E872D}" srcOrd="0" destOrd="0" presId="urn:microsoft.com/office/officeart/2005/8/layout/process1"/>
    <dgm:cxn modelId="{FFBC0DCC-70A0-4840-A64A-37905444AEC2}" type="presParOf" srcId="{7B531CCB-601E-4A80-9800-08BEB128C6C6}" destId="{3C6A6A28-550D-4443-9D91-F0DAEDA9D024}" srcOrd="0" destOrd="0" presId="urn:microsoft.com/office/officeart/2005/8/layout/process1"/>
    <dgm:cxn modelId="{EC421BE6-14A6-48D6-801B-929BFEB5A0C9}" type="presParOf" srcId="{7B531CCB-601E-4A80-9800-08BEB128C6C6}" destId="{2A6FCB31-2156-496D-B90B-2B1AE9370204}" srcOrd="1" destOrd="0" presId="urn:microsoft.com/office/officeart/2005/8/layout/process1"/>
    <dgm:cxn modelId="{ACD1BE84-70A2-495D-B9CC-4B319CB7994B}" type="presParOf" srcId="{2A6FCB31-2156-496D-B90B-2B1AE9370204}" destId="{9ADB23C6-CD99-4E63-A580-7EFE03B31FDD}" srcOrd="0" destOrd="0" presId="urn:microsoft.com/office/officeart/2005/8/layout/process1"/>
    <dgm:cxn modelId="{1728E674-B056-4224-8AA0-DF800D0554BA}" type="presParOf" srcId="{7B531CCB-601E-4A80-9800-08BEB128C6C6}" destId="{ABC2C4DD-6428-4CC1-920D-725A699F57A1}" srcOrd="2" destOrd="0" presId="urn:microsoft.com/office/officeart/2005/8/layout/process1"/>
    <dgm:cxn modelId="{CD2CB774-183F-4CE1-9C48-96023F8F3267}" type="presParOf" srcId="{7B531CCB-601E-4A80-9800-08BEB128C6C6}" destId="{15C84B96-EAB5-47B4-9E9E-4BEDDCFAF49B}" srcOrd="3" destOrd="0" presId="urn:microsoft.com/office/officeart/2005/8/layout/process1"/>
    <dgm:cxn modelId="{50BB258B-BEEE-4180-95BB-800790665B88}" type="presParOf" srcId="{15C84B96-EAB5-47B4-9E9E-4BEDDCFAF49B}" destId="{158D08E9-8151-45CF-B12D-F7D1B96D67C4}" srcOrd="0" destOrd="0" presId="urn:microsoft.com/office/officeart/2005/8/layout/process1"/>
    <dgm:cxn modelId="{6EFE0CFC-DE02-4AFA-A88C-578F829749A2}" type="presParOf" srcId="{7B531CCB-601E-4A80-9800-08BEB128C6C6}" destId="{977CDBC9-4B90-47CB-8FDB-7C3364248F1C}" srcOrd="4" destOrd="0" presId="urn:microsoft.com/office/officeart/2005/8/layout/process1"/>
    <dgm:cxn modelId="{9C23ED9C-AFE9-4EDA-8ED0-72C9F5D235A6}" type="presParOf" srcId="{7B531CCB-601E-4A80-9800-08BEB128C6C6}" destId="{D2FA647F-4A35-4C4B-81D3-D3DAC1EBC059}" srcOrd="5" destOrd="0" presId="urn:microsoft.com/office/officeart/2005/8/layout/process1"/>
    <dgm:cxn modelId="{8644BE5C-D2DE-4D30-820F-1169078D1A2C}" type="presParOf" srcId="{D2FA647F-4A35-4C4B-81D3-D3DAC1EBC059}" destId="{3B3CC811-72D6-49AA-A416-74F6B1A082DB}" srcOrd="0" destOrd="0" presId="urn:microsoft.com/office/officeart/2005/8/layout/process1"/>
    <dgm:cxn modelId="{2993D5C6-2B99-49D7-B663-D5663DDD858B}" type="presParOf" srcId="{7B531CCB-601E-4A80-9800-08BEB128C6C6}" destId="{233E3449-89B2-4FBB-B777-9557FD8E872D}" srcOrd="6" destOrd="0" presId="urn:microsoft.com/office/officeart/2005/8/layout/process1"/>
    <dgm:cxn modelId="{EC771FCD-CA85-4A83-980A-9E214ED8091C}" type="presParOf" srcId="{7B531CCB-601E-4A80-9800-08BEB128C6C6}" destId="{2CD88E49-DFAD-42D4-BA91-F687E5D77038}" srcOrd="7" destOrd="0" presId="urn:microsoft.com/office/officeart/2005/8/layout/process1"/>
    <dgm:cxn modelId="{6E065A4A-98ED-40CA-8A3E-7BD10E915ADB}" type="presParOf" srcId="{2CD88E49-DFAD-42D4-BA91-F687E5D77038}" destId="{B4705A35-6B70-4D8B-A01E-D3FE8D33506E}" srcOrd="0" destOrd="0" presId="urn:microsoft.com/office/officeart/2005/8/layout/process1"/>
    <dgm:cxn modelId="{D1747C82-0053-4C1A-8C31-2EE4A9184744}" type="presParOf" srcId="{7B531CCB-601E-4A80-9800-08BEB128C6C6}" destId="{4CAE0234-B54D-448E-8217-BC35EA318EB8}" srcOrd="8" destOrd="0" presId="urn:microsoft.com/office/officeart/2005/8/layout/process1"/>
    <dgm:cxn modelId="{8CEF88AA-E0A2-49C3-B36C-01928A28C122}" type="presParOf" srcId="{7B531CCB-601E-4A80-9800-08BEB128C6C6}" destId="{8474F59E-8F26-432E-BF95-BD877D4371D7}" srcOrd="9" destOrd="0" presId="urn:microsoft.com/office/officeart/2005/8/layout/process1"/>
    <dgm:cxn modelId="{0622E301-A188-4898-BE0D-7477E68BBABF}" type="presParOf" srcId="{8474F59E-8F26-432E-BF95-BD877D4371D7}" destId="{72305400-6889-4A9D-907A-473695FE9EA8}" srcOrd="0" destOrd="0" presId="urn:microsoft.com/office/officeart/2005/8/layout/process1"/>
    <dgm:cxn modelId="{B4158D53-FCF8-4E84-87B4-3104BB8921C7}" type="presParOf" srcId="{7B531CCB-601E-4A80-9800-08BEB128C6C6}" destId="{A5FEB431-8C96-4FEF-B45E-91703140A2C2}" srcOrd="10" destOrd="0" presId="urn:microsoft.com/office/officeart/2005/8/layout/process1"/>
    <dgm:cxn modelId="{8777744C-DF73-4B54-B071-82251F302BBA}" type="presParOf" srcId="{7B531CCB-601E-4A80-9800-08BEB128C6C6}" destId="{68465332-5BA6-4DF2-949A-B215D253ED11}" srcOrd="11" destOrd="0" presId="urn:microsoft.com/office/officeart/2005/8/layout/process1"/>
    <dgm:cxn modelId="{F1455F3D-1A88-4291-BB8A-BDFEAE786A9F}" type="presParOf" srcId="{68465332-5BA6-4DF2-949A-B215D253ED11}" destId="{A36AE787-0232-4D96-B858-B1EDDC2C7760}" srcOrd="0" destOrd="0" presId="urn:microsoft.com/office/officeart/2005/8/layout/process1"/>
    <dgm:cxn modelId="{F73BFE8D-E9EE-451B-919B-FFFB9C480836}" type="presParOf" srcId="{7B531CCB-601E-4A80-9800-08BEB128C6C6}" destId="{95B11470-3B04-495B-9DE0-F180C38CF565}" srcOrd="12" destOrd="0" presId="urn:microsoft.com/office/officeart/2005/8/layout/process1"/>
    <dgm:cxn modelId="{1E07680C-668A-4088-A554-876D786F3AA2}" type="presParOf" srcId="{7B531CCB-601E-4A80-9800-08BEB128C6C6}" destId="{790A74D7-4493-4E76-BA27-66B7964149B9}" srcOrd="13" destOrd="0" presId="urn:microsoft.com/office/officeart/2005/8/layout/process1"/>
    <dgm:cxn modelId="{ABE307B3-EFA6-4933-B48A-40B5DBA50D99}" type="presParOf" srcId="{790A74D7-4493-4E76-BA27-66B7964149B9}" destId="{DD9661AA-5179-40C9-9BB1-064FCDBEBA1D}" srcOrd="0" destOrd="0" presId="urn:microsoft.com/office/officeart/2005/8/layout/process1"/>
    <dgm:cxn modelId="{2510D5E3-B5D6-4B7A-A636-AEA8AB145F20}" type="presParOf" srcId="{7B531CCB-601E-4A80-9800-08BEB128C6C6}" destId="{660F9A05-682A-4222-956F-37C320C9F8D1}" srcOrd="14" destOrd="0" presId="urn:microsoft.com/office/officeart/2005/8/layout/process1"/>
    <dgm:cxn modelId="{A52A705D-43B4-4BFB-B656-7361FD113E20}" type="presParOf" srcId="{7B531CCB-601E-4A80-9800-08BEB128C6C6}" destId="{F961EE76-1CFE-4F7B-A6AE-8DBC29A3B64F}" srcOrd="15" destOrd="0" presId="urn:microsoft.com/office/officeart/2005/8/layout/process1"/>
    <dgm:cxn modelId="{C4284CBE-3FE4-4FB5-8D83-DB933553CC41}" type="presParOf" srcId="{F961EE76-1CFE-4F7B-A6AE-8DBC29A3B64F}" destId="{D047AC0F-6847-4C5A-AB83-99CFD3BA44CC}" srcOrd="0" destOrd="0" presId="urn:microsoft.com/office/officeart/2005/8/layout/process1"/>
    <dgm:cxn modelId="{5E704065-3218-42DB-BD68-E0C0C6B45FB4}" type="presParOf" srcId="{7B531CCB-601E-4A80-9800-08BEB128C6C6}" destId="{2EF5F67A-51F1-49F9-BE86-B4EC4E2B7C80}" srcOrd="16" destOrd="0" presId="urn:microsoft.com/office/officeart/2005/8/layout/process1"/>
    <dgm:cxn modelId="{7373009E-D561-496F-A1DC-9798B3006BAC}" type="presParOf" srcId="{7B531CCB-601E-4A80-9800-08BEB128C6C6}" destId="{C401C4DF-DD75-4EE3-B1CA-62B2D894C995}" srcOrd="17" destOrd="0" presId="urn:microsoft.com/office/officeart/2005/8/layout/process1"/>
    <dgm:cxn modelId="{8A52203D-9528-4DDF-9E1C-A6DBFD4E2AF5}" type="presParOf" srcId="{C401C4DF-DD75-4EE3-B1CA-62B2D894C995}" destId="{C26A22D6-F3A9-41C0-B723-0474BA339786}" srcOrd="0" destOrd="0" presId="urn:microsoft.com/office/officeart/2005/8/layout/process1"/>
    <dgm:cxn modelId="{8C932F5A-FB75-4C02-AD97-2E3EEC6BD2C9}" type="presParOf" srcId="{7B531CCB-601E-4A80-9800-08BEB128C6C6}" destId="{F37E71DE-884E-4506-85EA-0F0891338247}" srcOrd="18" destOrd="0" presId="urn:microsoft.com/office/officeart/2005/8/layout/process1"/>
    <dgm:cxn modelId="{5C3C2380-B117-4EE9-851B-0C6F539A7654}" type="presParOf" srcId="{7B531CCB-601E-4A80-9800-08BEB128C6C6}" destId="{C569BCDF-1D5C-4FA3-9294-9483F74661E6}" srcOrd="19" destOrd="0" presId="urn:microsoft.com/office/officeart/2005/8/layout/process1"/>
    <dgm:cxn modelId="{E4DC0466-7F3E-40BF-8DB3-477F6A56EF6A}" type="presParOf" srcId="{C569BCDF-1D5C-4FA3-9294-9483F74661E6}" destId="{16A0F02C-ACAF-47A4-91AD-F22B30025F12}" srcOrd="0" destOrd="0" presId="urn:microsoft.com/office/officeart/2005/8/layout/process1"/>
    <dgm:cxn modelId="{5BD8E33E-8192-4418-8924-0A3BB366516E}" type="presParOf" srcId="{7B531CCB-601E-4A80-9800-08BEB128C6C6}" destId="{9D7B8394-AB81-463B-83AF-C2D715800B33}" srcOrd="20" destOrd="0" presId="urn:microsoft.com/office/officeart/2005/8/layout/process1"/>
    <dgm:cxn modelId="{213443E1-09F3-45AA-95D6-B9E7D317B96B}" type="presParOf" srcId="{7B531CCB-601E-4A80-9800-08BEB128C6C6}" destId="{71A3D5DE-4A04-4B43-84CF-889AE9F79FEF}" srcOrd="21" destOrd="0" presId="urn:microsoft.com/office/officeart/2005/8/layout/process1"/>
    <dgm:cxn modelId="{6A6D5252-F9D0-407B-BD17-AB5BCE37E2EF}" type="presParOf" srcId="{71A3D5DE-4A04-4B43-84CF-889AE9F79FEF}" destId="{F7373A8D-3F2E-4110-A049-50B47770029D}" srcOrd="0" destOrd="0" presId="urn:microsoft.com/office/officeart/2005/8/layout/process1"/>
    <dgm:cxn modelId="{967BB819-28F2-4D30-8FA4-818420E53CCB}" type="presParOf" srcId="{7B531CCB-601E-4A80-9800-08BEB128C6C6}" destId="{06147859-40CD-42FB-A693-794F2EBBC601}" srcOrd="2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A61C7-B7BD-47B8-9FFD-392A1303A273}">
      <dsp:nvSpPr>
        <dsp:cNvPr id="0" name=""/>
        <dsp:cNvSpPr/>
      </dsp:nvSpPr>
      <dsp:spPr>
        <a:xfrm>
          <a:off x="0" y="50118"/>
          <a:ext cx="10820398" cy="263835"/>
        </a:xfrm>
        <a:prstGeom prst="roundRect">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a:t>Welcome</a:t>
          </a:r>
        </a:p>
      </dsp:txBody>
      <dsp:txXfrm>
        <a:off x="12879" y="62997"/>
        <a:ext cx="10794640" cy="238077"/>
      </dsp:txXfrm>
    </dsp:sp>
    <dsp:sp modelId="{667D35C9-93F3-4146-B3E9-CDE232E9B267}">
      <dsp:nvSpPr>
        <dsp:cNvPr id="0" name=""/>
        <dsp:cNvSpPr/>
      </dsp:nvSpPr>
      <dsp:spPr>
        <a:xfrm>
          <a:off x="0" y="345634"/>
          <a:ext cx="10820398" cy="263835"/>
        </a:xfrm>
        <a:prstGeom prst="roundRect">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Standing Rules / Board Members / Committee Chairs</a:t>
          </a:r>
        </a:p>
      </dsp:txBody>
      <dsp:txXfrm>
        <a:off x="12879" y="358513"/>
        <a:ext cx="10794640" cy="238077"/>
      </dsp:txXfrm>
    </dsp:sp>
    <dsp:sp modelId="{5E7693FD-F615-422D-A5A2-0251EA1FCB00}">
      <dsp:nvSpPr>
        <dsp:cNvPr id="0" name=""/>
        <dsp:cNvSpPr/>
      </dsp:nvSpPr>
      <dsp:spPr>
        <a:xfrm>
          <a:off x="0" y="641149"/>
          <a:ext cx="10820398" cy="263835"/>
        </a:xfrm>
        <a:prstGeom prst="roundRect">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a:t>Treasurer’s Report</a:t>
          </a:r>
        </a:p>
      </dsp:txBody>
      <dsp:txXfrm>
        <a:off x="12879" y="654028"/>
        <a:ext cx="10794640" cy="238077"/>
      </dsp:txXfrm>
    </dsp:sp>
    <dsp:sp modelId="{D6351B9A-0F8A-4932-9DAB-4A1D39F94128}">
      <dsp:nvSpPr>
        <dsp:cNvPr id="0" name=""/>
        <dsp:cNvSpPr/>
      </dsp:nvSpPr>
      <dsp:spPr>
        <a:xfrm>
          <a:off x="0" y="936664"/>
          <a:ext cx="10820398" cy="263835"/>
        </a:xfrm>
        <a:prstGeom prst="roundRect">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a:t>Events for 2023/2024 School Year</a:t>
          </a:r>
        </a:p>
      </dsp:txBody>
      <dsp:txXfrm>
        <a:off x="12879" y="949543"/>
        <a:ext cx="10794640" cy="238077"/>
      </dsp:txXfrm>
    </dsp:sp>
    <dsp:sp modelId="{4F0CC9D5-6B4C-4530-9601-E90E394E21AA}">
      <dsp:nvSpPr>
        <dsp:cNvPr id="0" name=""/>
        <dsp:cNvSpPr/>
      </dsp:nvSpPr>
      <dsp:spPr>
        <a:xfrm>
          <a:off x="0" y="1232179"/>
          <a:ext cx="10820398" cy="263835"/>
        </a:xfrm>
        <a:prstGeom prst="roundRect">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Read-A-Thon Update</a:t>
          </a:r>
        </a:p>
      </dsp:txBody>
      <dsp:txXfrm>
        <a:off x="12879" y="1245058"/>
        <a:ext cx="10794640" cy="238077"/>
      </dsp:txXfrm>
    </dsp:sp>
    <dsp:sp modelId="{1B4860D7-7B5B-4D5A-B250-529C338EE6D7}">
      <dsp:nvSpPr>
        <dsp:cNvPr id="0" name=""/>
        <dsp:cNvSpPr/>
      </dsp:nvSpPr>
      <dsp:spPr>
        <a:xfrm>
          <a:off x="0" y="1527694"/>
          <a:ext cx="10820398" cy="263835"/>
        </a:xfrm>
        <a:prstGeom prst="roundRect">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Pajama Jam Update</a:t>
          </a:r>
        </a:p>
      </dsp:txBody>
      <dsp:txXfrm>
        <a:off x="12879" y="1540573"/>
        <a:ext cx="10794640" cy="238077"/>
      </dsp:txXfrm>
    </dsp:sp>
    <dsp:sp modelId="{0F9DD5B9-4CAA-47A5-87E4-7E18695E142B}">
      <dsp:nvSpPr>
        <dsp:cNvPr id="0" name=""/>
        <dsp:cNvSpPr/>
      </dsp:nvSpPr>
      <dsp:spPr>
        <a:xfrm>
          <a:off x="0" y="1823209"/>
          <a:ext cx="10820398" cy="263835"/>
        </a:xfrm>
        <a:prstGeom prst="roundRect">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a:t>Spirit Wear </a:t>
          </a:r>
        </a:p>
      </dsp:txBody>
      <dsp:txXfrm>
        <a:off x="12879" y="1836088"/>
        <a:ext cx="10794640" cy="238077"/>
      </dsp:txXfrm>
    </dsp:sp>
    <dsp:sp modelId="{F2C674E0-990F-4051-ADF8-15C6A285992B}">
      <dsp:nvSpPr>
        <dsp:cNvPr id="0" name=""/>
        <dsp:cNvSpPr/>
      </dsp:nvSpPr>
      <dsp:spPr>
        <a:xfrm>
          <a:off x="0" y="2118724"/>
          <a:ext cx="10820398" cy="263835"/>
        </a:xfrm>
        <a:prstGeom prst="roundRect">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a:t>Fall Book Fair</a:t>
          </a:r>
        </a:p>
      </dsp:txBody>
      <dsp:txXfrm>
        <a:off x="12879" y="2131603"/>
        <a:ext cx="10794640" cy="238077"/>
      </dsp:txXfrm>
    </dsp:sp>
    <dsp:sp modelId="{3C9E69A3-F2F0-44C4-A487-73702DA66A62}">
      <dsp:nvSpPr>
        <dsp:cNvPr id="0" name=""/>
        <dsp:cNvSpPr/>
      </dsp:nvSpPr>
      <dsp:spPr>
        <a:xfrm>
          <a:off x="0" y="2414239"/>
          <a:ext cx="10820398" cy="263835"/>
        </a:xfrm>
        <a:prstGeom prst="roundRect">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STEAM Night</a:t>
          </a:r>
        </a:p>
      </dsp:txBody>
      <dsp:txXfrm>
        <a:off x="12879" y="2427118"/>
        <a:ext cx="10794640" cy="238077"/>
      </dsp:txXfrm>
    </dsp:sp>
    <dsp:sp modelId="{2818D1B6-ED18-4988-8B4E-903FDF349514}">
      <dsp:nvSpPr>
        <dsp:cNvPr id="0" name=""/>
        <dsp:cNvSpPr/>
      </dsp:nvSpPr>
      <dsp:spPr>
        <a:xfrm>
          <a:off x="0" y="2709754"/>
          <a:ext cx="10820398" cy="263835"/>
        </a:xfrm>
        <a:prstGeom prst="roundRect">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Popcorn Monday</a:t>
          </a:r>
        </a:p>
      </dsp:txBody>
      <dsp:txXfrm>
        <a:off x="12879" y="2722633"/>
        <a:ext cx="10794640" cy="238077"/>
      </dsp:txXfrm>
    </dsp:sp>
    <dsp:sp modelId="{D189B9AC-29E2-4781-B911-8A1E6C5EF4DD}">
      <dsp:nvSpPr>
        <dsp:cNvPr id="0" name=""/>
        <dsp:cNvSpPr/>
      </dsp:nvSpPr>
      <dsp:spPr>
        <a:xfrm>
          <a:off x="0" y="3005269"/>
          <a:ext cx="10820398" cy="263835"/>
        </a:xfrm>
        <a:prstGeom prst="roundRect">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Passive Ways to Financially Support</a:t>
          </a:r>
        </a:p>
      </dsp:txBody>
      <dsp:txXfrm>
        <a:off x="12879" y="3018148"/>
        <a:ext cx="10794640" cy="238077"/>
      </dsp:txXfrm>
    </dsp:sp>
    <dsp:sp modelId="{37377169-B72B-47AD-B704-B1C93ED53E4A}">
      <dsp:nvSpPr>
        <dsp:cNvPr id="0" name=""/>
        <dsp:cNvSpPr/>
      </dsp:nvSpPr>
      <dsp:spPr>
        <a:xfrm>
          <a:off x="0" y="3300784"/>
          <a:ext cx="10820398" cy="263835"/>
        </a:xfrm>
        <a:prstGeom prst="roundRect">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a:t>Ways to be Involved</a:t>
          </a:r>
        </a:p>
      </dsp:txBody>
      <dsp:txXfrm>
        <a:off x="12879" y="3313663"/>
        <a:ext cx="10794640" cy="2380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A6A28-550D-4443-9D91-F0DAEDA9D024}">
      <dsp:nvSpPr>
        <dsp:cNvPr id="0" name=""/>
        <dsp:cNvSpPr/>
      </dsp:nvSpPr>
      <dsp:spPr>
        <a:xfrm>
          <a:off x="8937" y="215227"/>
          <a:ext cx="641305" cy="666825"/>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Welcome</a:t>
          </a:r>
        </a:p>
      </dsp:txBody>
      <dsp:txXfrm>
        <a:off x="27720" y="234010"/>
        <a:ext cx="603739" cy="629259"/>
      </dsp:txXfrm>
    </dsp:sp>
    <dsp:sp modelId="{2A6FCB31-2156-496D-B90B-2B1AE9370204}">
      <dsp:nvSpPr>
        <dsp:cNvPr id="0" name=""/>
        <dsp:cNvSpPr/>
      </dsp:nvSpPr>
      <dsp:spPr>
        <a:xfrm>
          <a:off x="714374" y="469118"/>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14374" y="500927"/>
        <a:ext cx="95169" cy="95425"/>
      </dsp:txXfrm>
    </dsp:sp>
    <dsp:sp modelId="{ABC2C4DD-6428-4CC1-920D-725A699F57A1}">
      <dsp:nvSpPr>
        <dsp:cNvPr id="0" name=""/>
        <dsp:cNvSpPr/>
      </dsp:nvSpPr>
      <dsp:spPr>
        <a:xfrm>
          <a:off x="906766" y="0"/>
          <a:ext cx="926411" cy="1097278"/>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Standing Rules/</a:t>
          </a:r>
        </a:p>
        <a:p>
          <a:pPr marL="0" lvl="0" indent="0" algn="ctr" defTabSz="488950">
            <a:lnSpc>
              <a:spcPct val="90000"/>
            </a:lnSpc>
            <a:spcBef>
              <a:spcPct val="0"/>
            </a:spcBef>
            <a:spcAft>
              <a:spcPct val="35000"/>
            </a:spcAft>
            <a:buNone/>
          </a:pPr>
          <a:r>
            <a:rPr lang="en-US" sz="1100" kern="1200" dirty="0"/>
            <a:t>Board  Members &amp; Committee Chairs</a:t>
          </a:r>
        </a:p>
      </dsp:txBody>
      <dsp:txXfrm>
        <a:off x="933900" y="27134"/>
        <a:ext cx="872143" cy="1043010"/>
      </dsp:txXfrm>
    </dsp:sp>
    <dsp:sp modelId="{15C84B96-EAB5-47B4-9E9E-4BEDDCFAF49B}">
      <dsp:nvSpPr>
        <dsp:cNvPr id="0" name=""/>
        <dsp:cNvSpPr/>
      </dsp:nvSpPr>
      <dsp:spPr>
        <a:xfrm>
          <a:off x="1897308" y="469118"/>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1897308" y="500927"/>
        <a:ext cx="95169" cy="95425"/>
      </dsp:txXfrm>
    </dsp:sp>
    <dsp:sp modelId="{977CDBC9-4B90-47CB-8FDB-7C3364248F1C}">
      <dsp:nvSpPr>
        <dsp:cNvPr id="0" name=""/>
        <dsp:cNvSpPr/>
      </dsp:nvSpPr>
      <dsp:spPr>
        <a:xfrm>
          <a:off x="2089699" y="204126"/>
          <a:ext cx="641305" cy="68902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Treasurer’s Report</a:t>
          </a:r>
        </a:p>
      </dsp:txBody>
      <dsp:txXfrm>
        <a:off x="2108482" y="222909"/>
        <a:ext cx="603739" cy="651460"/>
      </dsp:txXfrm>
    </dsp:sp>
    <dsp:sp modelId="{D2FA647F-4A35-4C4B-81D3-D3DAC1EBC059}">
      <dsp:nvSpPr>
        <dsp:cNvPr id="0" name=""/>
        <dsp:cNvSpPr/>
      </dsp:nvSpPr>
      <dsp:spPr>
        <a:xfrm>
          <a:off x="2795136" y="469118"/>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2795136" y="500927"/>
        <a:ext cx="95169" cy="95425"/>
      </dsp:txXfrm>
    </dsp:sp>
    <dsp:sp modelId="{233E3449-89B2-4FBB-B777-9557FD8E872D}">
      <dsp:nvSpPr>
        <dsp:cNvPr id="0" name=""/>
        <dsp:cNvSpPr/>
      </dsp:nvSpPr>
      <dsp:spPr>
        <a:xfrm>
          <a:off x="2987528" y="182881"/>
          <a:ext cx="641305" cy="73151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Events for 2023/2024 School Year</a:t>
          </a:r>
        </a:p>
      </dsp:txBody>
      <dsp:txXfrm>
        <a:off x="3006311" y="201664"/>
        <a:ext cx="603739" cy="693950"/>
      </dsp:txXfrm>
    </dsp:sp>
    <dsp:sp modelId="{2CD88E49-DFAD-42D4-BA91-F687E5D77038}">
      <dsp:nvSpPr>
        <dsp:cNvPr id="0" name=""/>
        <dsp:cNvSpPr/>
      </dsp:nvSpPr>
      <dsp:spPr>
        <a:xfrm>
          <a:off x="3692964" y="469118"/>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692964" y="500927"/>
        <a:ext cx="95169" cy="95425"/>
      </dsp:txXfrm>
    </dsp:sp>
    <dsp:sp modelId="{4CAE0234-B54D-448E-8217-BC35EA318EB8}">
      <dsp:nvSpPr>
        <dsp:cNvPr id="0" name=""/>
        <dsp:cNvSpPr/>
      </dsp:nvSpPr>
      <dsp:spPr>
        <a:xfrm>
          <a:off x="3885356" y="151762"/>
          <a:ext cx="641305" cy="79375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Read-A-Thon</a:t>
          </a:r>
        </a:p>
      </dsp:txBody>
      <dsp:txXfrm>
        <a:off x="3904139" y="170545"/>
        <a:ext cx="603739" cy="756188"/>
      </dsp:txXfrm>
    </dsp:sp>
    <dsp:sp modelId="{8474F59E-8F26-432E-BF95-BD877D4371D7}">
      <dsp:nvSpPr>
        <dsp:cNvPr id="0" name=""/>
        <dsp:cNvSpPr/>
      </dsp:nvSpPr>
      <dsp:spPr>
        <a:xfrm>
          <a:off x="4590793" y="469118"/>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4590793" y="500927"/>
        <a:ext cx="95169" cy="95425"/>
      </dsp:txXfrm>
    </dsp:sp>
    <dsp:sp modelId="{A5FEB431-8C96-4FEF-B45E-91703140A2C2}">
      <dsp:nvSpPr>
        <dsp:cNvPr id="0" name=""/>
        <dsp:cNvSpPr/>
      </dsp:nvSpPr>
      <dsp:spPr>
        <a:xfrm>
          <a:off x="4783185" y="151762"/>
          <a:ext cx="641305" cy="79375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Pajama Jam</a:t>
          </a:r>
        </a:p>
      </dsp:txBody>
      <dsp:txXfrm>
        <a:off x="4801968" y="170545"/>
        <a:ext cx="603739" cy="756188"/>
      </dsp:txXfrm>
    </dsp:sp>
    <dsp:sp modelId="{68465332-5BA6-4DF2-949A-B215D253ED11}">
      <dsp:nvSpPr>
        <dsp:cNvPr id="0" name=""/>
        <dsp:cNvSpPr/>
      </dsp:nvSpPr>
      <dsp:spPr>
        <a:xfrm>
          <a:off x="5488621" y="469118"/>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488621" y="500927"/>
        <a:ext cx="95169" cy="95425"/>
      </dsp:txXfrm>
    </dsp:sp>
    <dsp:sp modelId="{95B11470-3B04-495B-9DE0-F180C38CF565}">
      <dsp:nvSpPr>
        <dsp:cNvPr id="0" name=""/>
        <dsp:cNvSpPr/>
      </dsp:nvSpPr>
      <dsp:spPr>
        <a:xfrm>
          <a:off x="5681013" y="151762"/>
          <a:ext cx="641305" cy="79375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Spirit Wear </a:t>
          </a:r>
        </a:p>
      </dsp:txBody>
      <dsp:txXfrm>
        <a:off x="5699796" y="170545"/>
        <a:ext cx="603739" cy="756188"/>
      </dsp:txXfrm>
    </dsp:sp>
    <dsp:sp modelId="{790A74D7-4493-4E76-BA27-66B7964149B9}">
      <dsp:nvSpPr>
        <dsp:cNvPr id="0" name=""/>
        <dsp:cNvSpPr/>
      </dsp:nvSpPr>
      <dsp:spPr>
        <a:xfrm>
          <a:off x="6386449" y="469118"/>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6386449" y="500927"/>
        <a:ext cx="95169" cy="95425"/>
      </dsp:txXfrm>
    </dsp:sp>
    <dsp:sp modelId="{660F9A05-682A-4222-956F-37C320C9F8D1}">
      <dsp:nvSpPr>
        <dsp:cNvPr id="0" name=""/>
        <dsp:cNvSpPr/>
      </dsp:nvSpPr>
      <dsp:spPr>
        <a:xfrm>
          <a:off x="6578841" y="151762"/>
          <a:ext cx="641305" cy="79375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Fall Book Fair</a:t>
          </a:r>
        </a:p>
      </dsp:txBody>
      <dsp:txXfrm>
        <a:off x="6597624" y="170545"/>
        <a:ext cx="603739" cy="756188"/>
      </dsp:txXfrm>
    </dsp:sp>
    <dsp:sp modelId="{F961EE76-1CFE-4F7B-A6AE-8DBC29A3B64F}">
      <dsp:nvSpPr>
        <dsp:cNvPr id="0" name=""/>
        <dsp:cNvSpPr/>
      </dsp:nvSpPr>
      <dsp:spPr>
        <a:xfrm>
          <a:off x="7284278" y="469118"/>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284278" y="500927"/>
        <a:ext cx="95169" cy="95425"/>
      </dsp:txXfrm>
    </dsp:sp>
    <dsp:sp modelId="{2EF5F67A-51F1-49F9-BE86-B4EC4E2B7C80}">
      <dsp:nvSpPr>
        <dsp:cNvPr id="0" name=""/>
        <dsp:cNvSpPr/>
      </dsp:nvSpPr>
      <dsp:spPr>
        <a:xfrm>
          <a:off x="7476670" y="151762"/>
          <a:ext cx="641305" cy="79375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STEAM Night</a:t>
          </a:r>
        </a:p>
      </dsp:txBody>
      <dsp:txXfrm>
        <a:off x="7495453" y="170545"/>
        <a:ext cx="603739" cy="756188"/>
      </dsp:txXfrm>
    </dsp:sp>
    <dsp:sp modelId="{C401C4DF-DD75-4EE3-B1CA-62B2D894C995}">
      <dsp:nvSpPr>
        <dsp:cNvPr id="0" name=""/>
        <dsp:cNvSpPr/>
      </dsp:nvSpPr>
      <dsp:spPr>
        <a:xfrm>
          <a:off x="8182106" y="469118"/>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8182106" y="500927"/>
        <a:ext cx="95169" cy="95425"/>
      </dsp:txXfrm>
    </dsp:sp>
    <dsp:sp modelId="{F37E71DE-884E-4506-85EA-0F0891338247}">
      <dsp:nvSpPr>
        <dsp:cNvPr id="0" name=""/>
        <dsp:cNvSpPr/>
      </dsp:nvSpPr>
      <dsp:spPr>
        <a:xfrm>
          <a:off x="8374498" y="151762"/>
          <a:ext cx="641305" cy="79375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Popcorn Monday</a:t>
          </a:r>
        </a:p>
      </dsp:txBody>
      <dsp:txXfrm>
        <a:off x="8393281" y="170545"/>
        <a:ext cx="603739" cy="756188"/>
      </dsp:txXfrm>
    </dsp:sp>
    <dsp:sp modelId="{C569BCDF-1D5C-4FA3-9294-9483F74661E6}">
      <dsp:nvSpPr>
        <dsp:cNvPr id="0" name=""/>
        <dsp:cNvSpPr/>
      </dsp:nvSpPr>
      <dsp:spPr>
        <a:xfrm>
          <a:off x="9079934" y="469118"/>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079934" y="500927"/>
        <a:ext cx="95169" cy="95425"/>
      </dsp:txXfrm>
    </dsp:sp>
    <dsp:sp modelId="{9D7B8394-AB81-463B-83AF-C2D715800B33}">
      <dsp:nvSpPr>
        <dsp:cNvPr id="0" name=""/>
        <dsp:cNvSpPr/>
      </dsp:nvSpPr>
      <dsp:spPr>
        <a:xfrm>
          <a:off x="9272326" y="151762"/>
          <a:ext cx="641305" cy="79375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Passive Ways to Financially Support</a:t>
          </a:r>
        </a:p>
      </dsp:txBody>
      <dsp:txXfrm>
        <a:off x="9291109" y="170545"/>
        <a:ext cx="603739" cy="756188"/>
      </dsp:txXfrm>
    </dsp:sp>
    <dsp:sp modelId="{71A3D5DE-4A04-4B43-84CF-889AE9F79FEF}">
      <dsp:nvSpPr>
        <dsp:cNvPr id="0" name=""/>
        <dsp:cNvSpPr/>
      </dsp:nvSpPr>
      <dsp:spPr>
        <a:xfrm>
          <a:off x="9977763" y="469118"/>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977763" y="500927"/>
        <a:ext cx="95169" cy="95425"/>
      </dsp:txXfrm>
    </dsp:sp>
    <dsp:sp modelId="{06147859-40CD-42FB-A693-794F2EBBC601}">
      <dsp:nvSpPr>
        <dsp:cNvPr id="0" name=""/>
        <dsp:cNvSpPr/>
      </dsp:nvSpPr>
      <dsp:spPr>
        <a:xfrm>
          <a:off x="10170155" y="151762"/>
          <a:ext cx="641305" cy="79375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Ways to be Involved</a:t>
          </a:r>
        </a:p>
      </dsp:txBody>
      <dsp:txXfrm>
        <a:off x="10188938" y="170545"/>
        <a:ext cx="603739" cy="7561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A6A28-550D-4443-9D91-F0DAEDA9D024}">
      <dsp:nvSpPr>
        <dsp:cNvPr id="0" name=""/>
        <dsp:cNvSpPr/>
      </dsp:nvSpPr>
      <dsp:spPr>
        <a:xfrm>
          <a:off x="10255" y="181521"/>
          <a:ext cx="642625" cy="726719"/>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Welcome</a:t>
          </a:r>
        </a:p>
      </dsp:txBody>
      <dsp:txXfrm>
        <a:off x="29077" y="200343"/>
        <a:ext cx="604981" cy="689075"/>
      </dsp:txXfrm>
    </dsp:sp>
    <dsp:sp modelId="{2A6FCB31-2156-496D-B90B-2B1AE9370204}">
      <dsp:nvSpPr>
        <dsp:cNvPr id="0" name=""/>
        <dsp:cNvSpPr/>
      </dsp:nvSpPr>
      <dsp:spPr>
        <a:xfrm>
          <a:off x="717143" y="465195"/>
          <a:ext cx="136236" cy="1593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17143" y="497069"/>
        <a:ext cx="95365" cy="95623"/>
      </dsp:txXfrm>
    </dsp:sp>
    <dsp:sp modelId="{ABC2C4DD-6428-4CC1-920D-725A699F57A1}">
      <dsp:nvSpPr>
        <dsp:cNvPr id="0" name=""/>
        <dsp:cNvSpPr/>
      </dsp:nvSpPr>
      <dsp:spPr>
        <a:xfrm>
          <a:off x="909931" y="172132"/>
          <a:ext cx="623436" cy="74549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Standing Rules/</a:t>
          </a:r>
        </a:p>
        <a:p>
          <a:pPr marL="0" lvl="0" indent="0" algn="ctr" defTabSz="355600">
            <a:lnSpc>
              <a:spcPct val="90000"/>
            </a:lnSpc>
            <a:spcBef>
              <a:spcPct val="0"/>
            </a:spcBef>
            <a:spcAft>
              <a:spcPct val="35000"/>
            </a:spcAft>
            <a:buNone/>
          </a:pPr>
          <a:r>
            <a:rPr lang="en-US" sz="800" kern="1200" dirty="0"/>
            <a:t>Board  Members &amp;  Chairs</a:t>
          </a:r>
        </a:p>
      </dsp:txBody>
      <dsp:txXfrm>
        <a:off x="928191" y="190392"/>
        <a:ext cx="586916" cy="708977"/>
      </dsp:txXfrm>
    </dsp:sp>
    <dsp:sp modelId="{15C84B96-EAB5-47B4-9E9E-4BEDDCFAF49B}">
      <dsp:nvSpPr>
        <dsp:cNvPr id="0" name=""/>
        <dsp:cNvSpPr/>
      </dsp:nvSpPr>
      <dsp:spPr>
        <a:xfrm>
          <a:off x="1597630" y="465195"/>
          <a:ext cx="136236" cy="1593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1597630" y="497069"/>
        <a:ext cx="95365" cy="95623"/>
      </dsp:txXfrm>
    </dsp:sp>
    <dsp:sp modelId="{977CDBC9-4B90-47CB-8FDB-7C3364248F1C}">
      <dsp:nvSpPr>
        <dsp:cNvPr id="0" name=""/>
        <dsp:cNvSpPr/>
      </dsp:nvSpPr>
      <dsp:spPr>
        <a:xfrm>
          <a:off x="1790418" y="-10419"/>
          <a:ext cx="922643" cy="1110601"/>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Treasurer’s Report</a:t>
          </a:r>
        </a:p>
      </dsp:txBody>
      <dsp:txXfrm>
        <a:off x="1817441" y="16604"/>
        <a:ext cx="868597" cy="1056555"/>
      </dsp:txXfrm>
    </dsp:sp>
    <dsp:sp modelId="{D2FA647F-4A35-4C4B-81D3-D3DAC1EBC059}">
      <dsp:nvSpPr>
        <dsp:cNvPr id="0" name=""/>
        <dsp:cNvSpPr/>
      </dsp:nvSpPr>
      <dsp:spPr>
        <a:xfrm>
          <a:off x="2777324" y="465195"/>
          <a:ext cx="136236" cy="1593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2777324" y="497069"/>
        <a:ext cx="95365" cy="95623"/>
      </dsp:txXfrm>
    </dsp:sp>
    <dsp:sp modelId="{233E3449-89B2-4FBB-B777-9557FD8E872D}">
      <dsp:nvSpPr>
        <dsp:cNvPr id="0" name=""/>
        <dsp:cNvSpPr/>
      </dsp:nvSpPr>
      <dsp:spPr>
        <a:xfrm>
          <a:off x="2970111" y="181521"/>
          <a:ext cx="642625" cy="726719"/>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Events for 2023/2024 School Year</a:t>
          </a:r>
        </a:p>
      </dsp:txBody>
      <dsp:txXfrm>
        <a:off x="2988933" y="200343"/>
        <a:ext cx="604981" cy="689075"/>
      </dsp:txXfrm>
    </dsp:sp>
    <dsp:sp modelId="{2CD88E49-DFAD-42D4-BA91-F687E5D77038}">
      <dsp:nvSpPr>
        <dsp:cNvPr id="0" name=""/>
        <dsp:cNvSpPr/>
      </dsp:nvSpPr>
      <dsp:spPr>
        <a:xfrm>
          <a:off x="3676999" y="465195"/>
          <a:ext cx="136236" cy="1593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676999" y="497069"/>
        <a:ext cx="95365" cy="95623"/>
      </dsp:txXfrm>
    </dsp:sp>
    <dsp:sp modelId="{4CAE0234-B54D-448E-8217-BC35EA318EB8}">
      <dsp:nvSpPr>
        <dsp:cNvPr id="0" name=""/>
        <dsp:cNvSpPr/>
      </dsp:nvSpPr>
      <dsp:spPr>
        <a:xfrm>
          <a:off x="3869787" y="181521"/>
          <a:ext cx="642625" cy="726719"/>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Read-A-Thon</a:t>
          </a:r>
        </a:p>
      </dsp:txBody>
      <dsp:txXfrm>
        <a:off x="3888609" y="200343"/>
        <a:ext cx="604981" cy="689075"/>
      </dsp:txXfrm>
    </dsp:sp>
    <dsp:sp modelId="{8474F59E-8F26-432E-BF95-BD877D4371D7}">
      <dsp:nvSpPr>
        <dsp:cNvPr id="0" name=""/>
        <dsp:cNvSpPr/>
      </dsp:nvSpPr>
      <dsp:spPr>
        <a:xfrm>
          <a:off x="4576675" y="465195"/>
          <a:ext cx="136236" cy="1593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4576675" y="497069"/>
        <a:ext cx="95365" cy="95623"/>
      </dsp:txXfrm>
    </dsp:sp>
    <dsp:sp modelId="{A5FEB431-8C96-4FEF-B45E-91703140A2C2}">
      <dsp:nvSpPr>
        <dsp:cNvPr id="0" name=""/>
        <dsp:cNvSpPr/>
      </dsp:nvSpPr>
      <dsp:spPr>
        <a:xfrm>
          <a:off x="4769463" y="181521"/>
          <a:ext cx="642625" cy="726719"/>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Pajama Jam</a:t>
          </a:r>
        </a:p>
      </dsp:txBody>
      <dsp:txXfrm>
        <a:off x="4788285" y="200343"/>
        <a:ext cx="604981" cy="689075"/>
      </dsp:txXfrm>
    </dsp:sp>
    <dsp:sp modelId="{68465332-5BA6-4DF2-949A-B215D253ED11}">
      <dsp:nvSpPr>
        <dsp:cNvPr id="0" name=""/>
        <dsp:cNvSpPr/>
      </dsp:nvSpPr>
      <dsp:spPr>
        <a:xfrm>
          <a:off x="5476351" y="465195"/>
          <a:ext cx="136236" cy="1593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476351" y="497069"/>
        <a:ext cx="95365" cy="95623"/>
      </dsp:txXfrm>
    </dsp:sp>
    <dsp:sp modelId="{95B11470-3B04-495B-9DE0-F180C38CF565}">
      <dsp:nvSpPr>
        <dsp:cNvPr id="0" name=""/>
        <dsp:cNvSpPr/>
      </dsp:nvSpPr>
      <dsp:spPr>
        <a:xfrm>
          <a:off x="5669139" y="181521"/>
          <a:ext cx="642625" cy="726719"/>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Spirit Wear </a:t>
          </a:r>
        </a:p>
      </dsp:txBody>
      <dsp:txXfrm>
        <a:off x="5687961" y="200343"/>
        <a:ext cx="604981" cy="689075"/>
      </dsp:txXfrm>
    </dsp:sp>
    <dsp:sp modelId="{790A74D7-4493-4E76-BA27-66B7964149B9}">
      <dsp:nvSpPr>
        <dsp:cNvPr id="0" name=""/>
        <dsp:cNvSpPr/>
      </dsp:nvSpPr>
      <dsp:spPr>
        <a:xfrm>
          <a:off x="6376027" y="465195"/>
          <a:ext cx="136236" cy="1593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6376027" y="497069"/>
        <a:ext cx="95365" cy="95623"/>
      </dsp:txXfrm>
    </dsp:sp>
    <dsp:sp modelId="{660F9A05-682A-4222-956F-37C320C9F8D1}">
      <dsp:nvSpPr>
        <dsp:cNvPr id="0" name=""/>
        <dsp:cNvSpPr/>
      </dsp:nvSpPr>
      <dsp:spPr>
        <a:xfrm>
          <a:off x="6568814" y="181521"/>
          <a:ext cx="642625" cy="726719"/>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Fall Book Fair</a:t>
          </a:r>
        </a:p>
      </dsp:txBody>
      <dsp:txXfrm>
        <a:off x="6587636" y="200343"/>
        <a:ext cx="604981" cy="689075"/>
      </dsp:txXfrm>
    </dsp:sp>
    <dsp:sp modelId="{F961EE76-1CFE-4F7B-A6AE-8DBC29A3B64F}">
      <dsp:nvSpPr>
        <dsp:cNvPr id="0" name=""/>
        <dsp:cNvSpPr/>
      </dsp:nvSpPr>
      <dsp:spPr>
        <a:xfrm>
          <a:off x="7275702" y="465195"/>
          <a:ext cx="136236" cy="1593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275702" y="497069"/>
        <a:ext cx="95365" cy="95623"/>
      </dsp:txXfrm>
    </dsp:sp>
    <dsp:sp modelId="{2EF5F67A-51F1-49F9-BE86-B4EC4E2B7C80}">
      <dsp:nvSpPr>
        <dsp:cNvPr id="0" name=""/>
        <dsp:cNvSpPr/>
      </dsp:nvSpPr>
      <dsp:spPr>
        <a:xfrm>
          <a:off x="7468490" y="181521"/>
          <a:ext cx="642625" cy="726719"/>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STEAM Night</a:t>
          </a:r>
        </a:p>
      </dsp:txBody>
      <dsp:txXfrm>
        <a:off x="7487312" y="200343"/>
        <a:ext cx="604981" cy="689075"/>
      </dsp:txXfrm>
    </dsp:sp>
    <dsp:sp modelId="{C401C4DF-DD75-4EE3-B1CA-62B2D894C995}">
      <dsp:nvSpPr>
        <dsp:cNvPr id="0" name=""/>
        <dsp:cNvSpPr/>
      </dsp:nvSpPr>
      <dsp:spPr>
        <a:xfrm>
          <a:off x="8175378" y="465195"/>
          <a:ext cx="136236" cy="1593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8175378" y="497069"/>
        <a:ext cx="95365" cy="95623"/>
      </dsp:txXfrm>
    </dsp:sp>
    <dsp:sp modelId="{F37E71DE-884E-4506-85EA-0F0891338247}">
      <dsp:nvSpPr>
        <dsp:cNvPr id="0" name=""/>
        <dsp:cNvSpPr/>
      </dsp:nvSpPr>
      <dsp:spPr>
        <a:xfrm>
          <a:off x="8368166" y="181521"/>
          <a:ext cx="642625" cy="726719"/>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Popcorn Monday</a:t>
          </a:r>
        </a:p>
      </dsp:txBody>
      <dsp:txXfrm>
        <a:off x="8386988" y="200343"/>
        <a:ext cx="604981" cy="689075"/>
      </dsp:txXfrm>
    </dsp:sp>
    <dsp:sp modelId="{C569BCDF-1D5C-4FA3-9294-9483F74661E6}">
      <dsp:nvSpPr>
        <dsp:cNvPr id="0" name=""/>
        <dsp:cNvSpPr/>
      </dsp:nvSpPr>
      <dsp:spPr>
        <a:xfrm>
          <a:off x="9075054" y="465195"/>
          <a:ext cx="136236" cy="1593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075054" y="497069"/>
        <a:ext cx="95365" cy="95623"/>
      </dsp:txXfrm>
    </dsp:sp>
    <dsp:sp modelId="{9D7B8394-AB81-463B-83AF-C2D715800B33}">
      <dsp:nvSpPr>
        <dsp:cNvPr id="0" name=""/>
        <dsp:cNvSpPr/>
      </dsp:nvSpPr>
      <dsp:spPr>
        <a:xfrm>
          <a:off x="9267841" y="181521"/>
          <a:ext cx="642625" cy="726719"/>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Passive Ways to Financially Support</a:t>
          </a:r>
        </a:p>
      </dsp:txBody>
      <dsp:txXfrm>
        <a:off x="9286663" y="200343"/>
        <a:ext cx="604981" cy="689075"/>
      </dsp:txXfrm>
    </dsp:sp>
    <dsp:sp modelId="{71A3D5DE-4A04-4B43-84CF-889AE9F79FEF}">
      <dsp:nvSpPr>
        <dsp:cNvPr id="0" name=""/>
        <dsp:cNvSpPr/>
      </dsp:nvSpPr>
      <dsp:spPr>
        <a:xfrm>
          <a:off x="9974730" y="465195"/>
          <a:ext cx="136236" cy="1593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974730" y="497069"/>
        <a:ext cx="95365" cy="95623"/>
      </dsp:txXfrm>
    </dsp:sp>
    <dsp:sp modelId="{06147859-40CD-42FB-A693-794F2EBBC601}">
      <dsp:nvSpPr>
        <dsp:cNvPr id="0" name=""/>
        <dsp:cNvSpPr/>
      </dsp:nvSpPr>
      <dsp:spPr>
        <a:xfrm>
          <a:off x="10167517" y="181521"/>
          <a:ext cx="642625" cy="726719"/>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Ways to be Involved</a:t>
          </a:r>
        </a:p>
      </dsp:txBody>
      <dsp:txXfrm>
        <a:off x="10186339" y="200343"/>
        <a:ext cx="604981" cy="6890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A6A28-550D-4443-9D91-F0DAEDA9D024}">
      <dsp:nvSpPr>
        <dsp:cNvPr id="0" name=""/>
        <dsp:cNvSpPr/>
      </dsp:nvSpPr>
      <dsp:spPr>
        <a:xfrm>
          <a:off x="8867" y="212019"/>
          <a:ext cx="641305" cy="665723"/>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Welcome</a:t>
          </a:r>
        </a:p>
      </dsp:txBody>
      <dsp:txXfrm>
        <a:off x="27650" y="230802"/>
        <a:ext cx="603739" cy="628157"/>
      </dsp:txXfrm>
    </dsp:sp>
    <dsp:sp modelId="{2A6FCB31-2156-496D-B90B-2B1AE9370204}">
      <dsp:nvSpPr>
        <dsp:cNvPr id="0" name=""/>
        <dsp:cNvSpPr/>
      </dsp:nvSpPr>
      <dsp:spPr>
        <a:xfrm>
          <a:off x="714303"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14303" y="497168"/>
        <a:ext cx="95169" cy="95425"/>
      </dsp:txXfrm>
    </dsp:sp>
    <dsp:sp modelId="{ABC2C4DD-6428-4CC1-920D-725A699F57A1}">
      <dsp:nvSpPr>
        <dsp:cNvPr id="0" name=""/>
        <dsp:cNvSpPr/>
      </dsp:nvSpPr>
      <dsp:spPr>
        <a:xfrm>
          <a:off x="906695" y="183659"/>
          <a:ext cx="622156" cy="722443"/>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Standing Rules/</a:t>
          </a:r>
        </a:p>
        <a:p>
          <a:pPr marL="0" lvl="0" indent="0" algn="ctr" defTabSz="355600">
            <a:lnSpc>
              <a:spcPct val="90000"/>
            </a:lnSpc>
            <a:spcBef>
              <a:spcPct val="0"/>
            </a:spcBef>
            <a:spcAft>
              <a:spcPct val="35000"/>
            </a:spcAft>
            <a:buNone/>
          </a:pPr>
          <a:r>
            <a:rPr lang="en-US" sz="800" kern="1200" dirty="0"/>
            <a:t>Board  Members &amp;  Chairs</a:t>
          </a:r>
        </a:p>
      </dsp:txBody>
      <dsp:txXfrm>
        <a:off x="924917" y="201881"/>
        <a:ext cx="585712" cy="685999"/>
      </dsp:txXfrm>
    </dsp:sp>
    <dsp:sp modelId="{15C84B96-EAB5-47B4-9E9E-4BEDDCFAF49B}">
      <dsp:nvSpPr>
        <dsp:cNvPr id="0" name=""/>
        <dsp:cNvSpPr/>
      </dsp:nvSpPr>
      <dsp:spPr>
        <a:xfrm>
          <a:off x="1592982"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1592982" y="497168"/>
        <a:ext cx="95169" cy="95425"/>
      </dsp:txXfrm>
    </dsp:sp>
    <dsp:sp modelId="{977CDBC9-4B90-47CB-8FDB-7C3364248F1C}">
      <dsp:nvSpPr>
        <dsp:cNvPr id="0" name=""/>
        <dsp:cNvSpPr/>
      </dsp:nvSpPr>
      <dsp:spPr>
        <a:xfrm>
          <a:off x="1785374" y="164662"/>
          <a:ext cx="640081" cy="76043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Treasurer’s Report</a:t>
          </a:r>
        </a:p>
      </dsp:txBody>
      <dsp:txXfrm>
        <a:off x="1804121" y="183409"/>
        <a:ext cx="602587" cy="722943"/>
      </dsp:txXfrm>
    </dsp:sp>
    <dsp:sp modelId="{D2FA647F-4A35-4C4B-81D3-D3DAC1EBC059}">
      <dsp:nvSpPr>
        <dsp:cNvPr id="0" name=""/>
        <dsp:cNvSpPr/>
      </dsp:nvSpPr>
      <dsp:spPr>
        <a:xfrm>
          <a:off x="2489586"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2489586" y="497168"/>
        <a:ext cx="95169" cy="95425"/>
      </dsp:txXfrm>
    </dsp:sp>
    <dsp:sp modelId="{233E3449-89B2-4FBB-B777-9557FD8E872D}">
      <dsp:nvSpPr>
        <dsp:cNvPr id="0" name=""/>
        <dsp:cNvSpPr/>
      </dsp:nvSpPr>
      <dsp:spPr>
        <a:xfrm>
          <a:off x="2681978" y="-72597"/>
          <a:ext cx="946926" cy="123495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Events for 2023/2024 School Year</a:t>
          </a:r>
        </a:p>
      </dsp:txBody>
      <dsp:txXfrm>
        <a:off x="2709713" y="-44862"/>
        <a:ext cx="891456" cy="1179487"/>
      </dsp:txXfrm>
    </dsp:sp>
    <dsp:sp modelId="{2CD88E49-DFAD-42D4-BA91-F687E5D77038}">
      <dsp:nvSpPr>
        <dsp:cNvPr id="0" name=""/>
        <dsp:cNvSpPr/>
      </dsp:nvSpPr>
      <dsp:spPr>
        <a:xfrm>
          <a:off x="3693035"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693035" y="497168"/>
        <a:ext cx="95169" cy="95425"/>
      </dsp:txXfrm>
    </dsp:sp>
    <dsp:sp modelId="{4CAE0234-B54D-448E-8217-BC35EA318EB8}">
      <dsp:nvSpPr>
        <dsp:cNvPr id="0" name=""/>
        <dsp:cNvSpPr/>
      </dsp:nvSpPr>
      <dsp:spPr>
        <a:xfrm>
          <a:off x="3885427"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Read-A-Thon</a:t>
          </a:r>
        </a:p>
      </dsp:txBody>
      <dsp:txXfrm>
        <a:off x="3904210" y="192121"/>
        <a:ext cx="603739" cy="705520"/>
      </dsp:txXfrm>
    </dsp:sp>
    <dsp:sp modelId="{8474F59E-8F26-432E-BF95-BD877D4371D7}">
      <dsp:nvSpPr>
        <dsp:cNvPr id="0" name=""/>
        <dsp:cNvSpPr/>
      </dsp:nvSpPr>
      <dsp:spPr>
        <a:xfrm>
          <a:off x="4590863"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4590863" y="497168"/>
        <a:ext cx="95169" cy="95425"/>
      </dsp:txXfrm>
    </dsp:sp>
    <dsp:sp modelId="{A5FEB431-8C96-4FEF-B45E-91703140A2C2}">
      <dsp:nvSpPr>
        <dsp:cNvPr id="0" name=""/>
        <dsp:cNvSpPr/>
      </dsp:nvSpPr>
      <dsp:spPr>
        <a:xfrm>
          <a:off x="4783255"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Pajama Jam</a:t>
          </a:r>
        </a:p>
      </dsp:txBody>
      <dsp:txXfrm>
        <a:off x="4802038" y="192121"/>
        <a:ext cx="603739" cy="705520"/>
      </dsp:txXfrm>
    </dsp:sp>
    <dsp:sp modelId="{68465332-5BA6-4DF2-949A-B215D253ED11}">
      <dsp:nvSpPr>
        <dsp:cNvPr id="0" name=""/>
        <dsp:cNvSpPr/>
      </dsp:nvSpPr>
      <dsp:spPr>
        <a:xfrm>
          <a:off x="5488692"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488692" y="497168"/>
        <a:ext cx="95169" cy="95425"/>
      </dsp:txXfrm>
    </dsp:sp>
    <dsp:sp modelId="{95B11470-3B04-495B-9DE0-F180C38CF565}">
      <dsp:nvSpPr>
        <dsp:cNvPr id="0" name=""/>
        <dsp:cNvSpPr/>
      </dsp:nvSpPr>
      <dsp:spPr>
        <a:xfrm>
          <a:off x="5681083"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Spirit Wear </a:t>
          </a:r>
        </a:p>
      </dsp:txBody>
      <dsp:txXfrm>
        <a:off x="5699866" y="192121"/>
        <a:ext cx="603739" cy="705520"/>
      </dsp:txXfrm>
    </dsp:sp>
    <dsp:sp modelId="{790A74D7-4493-4E76-BA27-66B7964149B9}">
      <dsp:nvSpPr>
        <dsp:cNvPr id="0" name=""/>
        <dsp:cNvSpPr/>
      </dsp:nvSpPr>
      <dsp:spPr>
        <a:xfrm>
          <a:off x="6386520"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6386520" y="497168"/>
        <a:ext cx="95169" cy="95425"/>
      </dsp:txXfrm>
    </dsp:sp>
    <dsp:sp modelId="{660F9A05-682A-4222-956F-37C320C9F8D1}">
      <dsp:nvSpPr>
        <dsp:cNvPr id="0" name=""/>
        <dsp:cNvSpPr/>
      </dsp:nvSpPr>
      <dsp:spPr>
        <a:xfrm>
          <a:off x="6578912"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Fall Book Fair</a:t>
          </a:r>
        </a:p>
      </dsp:txBody>
      <dsp:txXfrm>
        <a:off x="6597695" y="192121"/>
        <a:ext cx="603739" cy="705520"/>
      </dsp:txXfrm>
    </dsp:sp>
    <dsp:sp modelId="{F961EE76-1CFE-4F7B-A6AE-8DBC29A3B64F}">
      <dsp:nvSpPr>
        <dsp:cNvPr id="0" name=""/>
        <dsp:cNvSpPr/>
      </dsp:nvSpPr>
      <dsp:spPr>
        <a:xfrm>
          <a:off x="7284348"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284348" y="497168"/>
        <a:ext cx="95169" cy="95425"/>
      </dsp:txXfrm>
    </dsp:sp>
    <dsp:sp modelId="{2EF5F67A-51F1-49F9-BE86-B4EC4E2B7C80}">
      <dsp:nvSpPr>
        <dsp:cNvPr id="0" name=""/>
        <dsp:cNvSpPr/>
      </dsp:nvSpPr>
      <dsp:spPr>
        <a:xfrm>
          <a:off x="7476740"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STEAM Night</a:t>
          </a:r>
        </a:p>
      </dsp:txBody>
      <dsp:txXfrm>
        <a:off x="7495523" y="192121"/>
        <a:ext cx="603739" cy="705520"/>
      </dsp:txXfrm>
    </dsp:sp>
    <dsp:sp modelId="{C401C4DF-DD75-4EE3-B1CA-62B2D894C995}">
      <dsp:nvSpPr>
        <dsp:cNvPr id="0" name=""/>
        <dsp:cNvSpPr/>
      </dsp:nvSpPr>
      <dsp:spPr>
        <a:xfrm>
          <a:off x="8182177"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8182177" y="497168"/>
        <a:ext cx="95169" cy="95425"/>
      </dsp:txXfrm>
    </dsp:sp>
    <dsp:sp modelId="{F37E71DE-884E-4506-85EA-0F0891338247}">
      <dsp:nvSpPr>
        <dsp:cNvPr id="0" name=""/>
        <dsp:cNvSpPr/>
      </dsp:nvSpPr>
      <dsp:spPr>
        <a:xfrm>
          <a:off x="8374568"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Popcorn Monday</a:t>
          </a:r>
        </a:p>
      </dsp:txBody>
      <dsp:txXfrm>
        <a:off x="8393351" y="192121"/>
        <a:ext cx="603739" cy="705520"/>
      </dsp:txXfrm>
    </dsp:sp>
    <dsp:sp modelId="{C569BCDF-1D5C-4FA3-9294-9483F74661E6}">
      <dsp:nvSpPr>
        <dsp:cNvPr id="0" name=""/>
        <dsp:cNvSpPr/>
      </dsp:nvSpPr>
      <dsp:spPr>
        <a:xfrm>
          <a:off x="9080005"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080005" y="497168"/>
        <a:ext cx="95169" cy="95425"/>
      </dsp:txXfrm>
    </dsp:sp>
    <dsp:sp modelId="{9D7B8394-AB81-463B-83AF-C2D715800B33}">
      <dsp:nvSpPr>
        <dsp:cNvPr id="0" name=""/>
        <dsp:cNvSpPr/>
      </dsp:nvSpPr>
      <dsp:spPr>
        <a:xfrm>
          <a:off x="9272397"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Passive Ways to Financially Support</a:t>
          </a:r>
        </a:p>
      </dsp:txBody>
      <dsp:txXfrm>
        <a:off x="9291180" y="192121"/>
        <a:ext cx="603739" cy="705520"/>
      </dsp:txXfrm>
    </dsp:sp>
    <dsp:sp modelId="{71A3D5DE-4A04-4B43-84CF-889AE9F79FEF}">
      <dsp:nvSpPr>
        <dsp:cNvPr id="0" name=""/>
        <dsp:cNvSpPr/>
      </dsp:nvSpPr>
      <dsp:spPr>
        <a:xfrm>
          <a:off x="9977833"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977833" y="497168"/>
        <a:ext cx="95169" cy="95425"/>
      </dsp:txXfrm>
    </dsp:sp>
    <dsp:sp modelId="{06147859-40CD-42FB-A693-794F2EBBC601}">
      <dsp:nvSpPr>
        <dsp:cNvPr id="0" name=""/>
        <dsp:cNvSpPr/>
      </dsp:nvSpPr>
      <dsp:spPr>
        <a:xfrm>
          <a:off x="10170225"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Ways to be Involved</a:t>
          </a:r>
        </a:p>
      </dsp:txBody>
      <dsp:txXfrm>
        <a:off x="10189008" y="192121"/>
        <a:ext cx="603739" cy="7055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A6A28-550D-4443-9D91-F0DAEDA9D024}">
      <dsp:nvSpPr>
        <dsp:cNvPr id="0" name=""/>
        <dsp:cNvSpPr/>
      </dsp:nvSpPr>
      <dsp:spPr>
        <a:xfrm>
          <a:off x="8867" y="212019"/>
          <a:ext cx="641305" cy="665723"/>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Welcome</a:t>
          </a:r>
        </a:p>
      </dsp:txBody>
      <dsp:txXfrm>
        <a:off x="27650" y="230802"/>
        <a:ext cx="603739" cy="628157"/>
      </dsp:txXfrm>
    </dsp:sp>
    <dsp:sp modelId="{2A6FCB31-2156-496D-B90B-2B1AE9370204}">
      <dsp:nvSpPr>
        <dsp:cNvPr id="0" name=""/>
        <dsp:cNvSpPr/>
      </dsp:nvSpPr>
      <dsp:spPr>
        <a:xfrm>
          <a:off x="714303"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14303" y="497168"/>
        <a:ext cx="95169" cy="95425"/>
      </dsp:txXfrm>
    </dsp:sp>
    <dsp:sp modelId="{ABC2C4DD-6428-4CC1-920D-725A699F57A1}">
      <dsp:nvSpPr>
        <dsp:cNvPr id="0" name=""/>
        <dsp:cNvSpPr/>
      </dsp:nvSpPr>
      <dsp:spPr>
        <a:xfrm>
          <a:off x="906695" y="183659"/>
          <a:ext cx="622156" cy="722443"/>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Standing Rules/</a:t>
          </a:r>
        </a:p>
        <a:p>
          <a:pPr marL="0" lvl="0" indent="0" algn="ctr" defTabSz="355600">
            <a:lnSpc>
              <a:spcPct val="90000"/>
            </a:lnSpc>
            <a:spcBef>
              <a:spcPct val="0"/>
            </a:spcBef>
            <a:spcAft>
              <a:spcPct val="35000"/>
            </a:spcAft>
            <a:buNone/>
          </a:pPr>
          <a:r>
            <a:rPr lang="en-US" sz="800" kern="1200" dirty="0"/>
            <a:t>Board  Members &amp;  Chairs</a:t>
          </a:r>
        </a:p>
      </dsp:txBody>
      <dsp:txXfrm>
        <a:off x="924917" y="201881"/>
        <a:ext cx="585712" cy="685999"/>
      </dsp:txXfrm>
    </dsp:sp>
    <dsp:sp modelId="{15C84B96-EAB5-47B4-9E9E-4BEDDCFAF49B}">
      <dsp:nvSpPr>
        <dsp:cNvPr id="0" name=""/>
        <dsp:cNvSpPr/>
      </dsp:nvSpPr>
      <dsp:spPr>
        <a:xfrm>
          <a:off x="1592982"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1592982" y="497168"/>
        <a:ext cx="95169" cy="95425"/>
      </dsp:txXfrm>
    </dsp:sp>
    <dsp:sp modelId="{977CDBC9-4B90-47CB-8FDB-7C3364248F1C}">
      <dsp:nvSpPr>
        <dsp:cNvPr id="0" name=""/>
        <dsp:cNvSpPr/>
      </dsp:nvSpPr>
      <dsp:spPr>
        <a:xfrm>
          <a:off x="1785374" y="164662"/>
          <a:ext cx="640081" cy="76043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Treasurer’s Report</a:t>
          </a:r>
        </a:p>
      </dsp:txBody>
      <dsp:txXfrm>
        <a:off x="1804121" y="183409"/>
        <a:ext cx="602587" cy="722943"/>
      </dsp:txXfrm>
    </dsp:sp>
    <dsp:sp modelId="{D2FA647F-4A35-4C4B-81D3-D3DAC1EBC059}">
      <dsp:nvSpPr>
        <dsp:cNvPr id="0" name=""/>
        <dsp:cNvSpPr/>
      </dsp:nvSpPr>
      <dsp:spPr>
        <a:xfrm>
          <a:off x="2489586"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2489586" y="497168"/>
        <a:ext cx="95169" cy="95425"/>
      </dsp:txXfrm>
    </dsp:sp>
    <dsp:sp modelId="{233E3449-89B2-4FBB-B777-9557FD8E872D}">
      <dsp:nvSpPr>
        <dsp:cNvPr id="0" name=""/>
        <dsp:cNvSpPr/>
      </dsp:nvSpPr>
      <dsp:spPr>
        <a:xfrm>
          <a:off x="2681978" y="-72597"/>
          <a:ext cx="946926" cy="123495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Events for 2023/2024 School Year</a:t>
          </a:r>
        </a:p>
      </dsp:txBody>
      <dsp:txXfrm>
        <a:off x="2709713" y="-44862"/>
        <a:ext cx="891456" cy="1179487"/>
      </dsp:txXfrm>
    </dsp:sp>
    <dsp:sp modelId="{2CD88E49-DFAD-42D4-BA91-F687E5D77038}">
      <dsp:nvSpPr>
        <dsp:cNvPr id="0" name=""/>
        <dsp:cNvSpPr/>
      </dsp:nvSpPr>
      <dsp:spPr>
        <a:xfrm>
          <a:off x="3693035"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693035" y="497168"/>
        <a:ext cx="95169" cy="95425"/>
      </dsp:txXfrm>
    </dsp:sp>
    <dsp:sp modelId="{4CAE0234-B54D-448E-8217-BC35EA318EB8}">
      <dsp:nvSpPr>
        <dsp:cNvPr id="0" name=""/>
        <dsp:cNvSpPr/>
      </dsp:nvSpPr>
      <dsp:spPr>
        <a:xfrm>
          <a:off x="3885427"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Read-A-Thon</a:t>
          </a:r>
        </a:p>
      </dsp:txBody>
      <dsp:txXfrm>
        <a:off x="3904210" y="192121"/>
        <a:ext cx="603739" cy="705520"/>
      </dsp:txXfrm>
    </dsp:sp>
    <dsp:sp modelId="{8474F59E-8F26-432E-BF95-BD877D4371D7}">
      <dsp:nvSpPr>
        <dsp:cNvPr id="0" name=""/>
        <dsp:cNvSpPr/>
      </dsp:nvSpPr>
      <dsp:spPr>
        <a:xfrm>
          <a:off x="4590863"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4590863" y="497168"/>
        <a:ext cx="95169" cy="95425"/>
      </dsp:txXfrm>
    </dsp:sp>
    <dsp:sp modelId="{A5FEB431-8C96-4FEF-B45E-91703140A2C2}">
      <dsp:nvSpPr>
        <dsp:cNvPr id="0" name=""/>
        <dsp:cNvSpPr/>
      </dsp:nvSpPr>
      <dsp:spPr>
        <a:xfrm>
          <a:off x="4783255"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Pajama Jam</a:t>
          </a:r>
        </a:p>
      </dsp:txBody>
      <dsp:txXfrm>
        <a:off x="4802038" y="192121"/>
        <a:ext cx="603739" cy="705520"/>
      </dsp:txXfrm>
    </dsp:sp>
    <dsp:sp modelId="{68465332-5BA6-4DF2-949A-B215D253ED11}">
      <dsp:nvSpPr>
        <dsp:cNvPr id="0" name=""/>
        <dsp:cNvSpPr/>
      </dsp:nvSpPr>
      <dsp:spPr>
        <a:xfrm>
          <a:off x="5488692"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488692" y="497168"/>
        <a:ext cx="95169" cy="95425"/>
      </dsp:txXfrm>
    </dsp:sp>
    <dsp:sp modelId="{95B11470-3B04-495B-9DE0-F180C38CF565}">
      <dsp:nvSpPr>
        <dsp:cNvPr id="0" name=""/>
        <dsp:cNvSpPr/>
      </dsp:nvSpPr>
      <dsp:spPr>
        <a:xfrm>
          <a:off x="5681083"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Spirit Wear </a:t>
          </a:r>
        </a:p>
      </dsp:txBody>
      <dsp:txXfrm>
        <a:off x="5699866" y="192121"/>
        <a:ext cx="603739" cy="705520"/>
      </dsp:txXfrm>
    </dsp:sp>
    <dsp:sp modelId="{790A74D7-4493-4E76-BA27-66B7964149B9}">
      <dsp:nvSpPr>
        <dsp:cNvPr id="0" name=""/>
        <dsp:cNvSpPr/>
      </dsp:nvSpPr>
      <dsp:spPr>
        <a:xfrm>
          <a:off x="6386520"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6386520" y="497168"/>
        <a:ext cx="95169" cy="95425"/>
      </dsp:txXfrm>
    </dsp:sp>
    <dsp:sp modelId="{660F9A05-682A-4222-956F-37C320C9F8D1}">
      <dsp:nvSpPr>
        <dsp:cNvPr id="0" name=""/>
        <dsp:cNvSpPr/>
      </dsp:nvSpPr>
      <dsp:spPr>
        <a:xfrm>
          <a:off x="6578912"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Fall Book Fair</a:t>
          </a:r>
        </a:p>
      </dsp:txBody>
      <dsp:txXfrm>
        <a:off x="6597695" y="192121"/>
        <a:ext cx="603739" cy="705520"/>
      </dsp:txXfrm>
    </dsp:sp>
    <dsp:sp modelId="{F961EE76-1CFE-4F7B-A6AE-8DBC29A3B64F}">
      <dsp:nvSpPr>
        <dsp:cNvPr id="0" name=""/>
        <dsp:cNvSpPr/>
      </dsp:nvSpPr>
      <dsp:spPr>
        <a:xfrm>
          <a:off x="7284348"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284348" y="497168"/>
        <a:ext cx="95169" cy="95425"/>
      </dsp:txXfrm>
    </dsp:sp>
    <dsp:sp modelId="{2EF5F67A-51F1-49F9-BE86-B4EC4E2B7C80}">
      <dsp:nvSpPr>
        <dsp:cNvPr id="0" name=""/>
        <dsp:cNvSpPr/>
      </dsp:nvSpPr>
      <dsp:spPr>
        <a:xfrm>
          <a:off x="7476740"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STEAM Night</a:t>
          </a:r>
        </a:p>
      </dsp:txBody>
      <dsp:txXfrm>
        <a:off x="7495523" y="192121"/>
        <a:ext cx="603739" cy="705520"/>
      </dsp:txXfrm>
    </dsp:sp>
    <dsp:sp modelId="{C401C4DF-DD75-4EE3-B1CA-62B2D894C995}">
      <dsp:nvSpPr>
        <dsp:cNvPr id="0" name=""/>
        <dsp:cNvSpPr/>
      </dsp:nvSpPr>
      <dsp:spPr>
        <a:xfrm>
          <a:off x="8182177"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8182177" y="497168"/>
        <a:ext cx="95169" cy="95425"/>
      </dsp:txXfrm>
    </dsp:sp>
    <dsp:sp modelId="{F37E71DE-884E-4506-85EA-0F0891338247}">
      <dsp:nvSpPr>
        <dsp:cNvPr id="0" name=""/>
        <dsp:cNvSpPr/>
      </dsp:nvSpPr>
      <dsp:spPr>
        <a:xfrm>
          <a:off x="8374568"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Popcorn Monday</a:t>
          </a:r>
        </a:p>
      </dsp:txBody>
      <dsp:txXfrm>
        <a:off x="8393351" y="192121"/>
        <a:ext cx="603739" cy="705520"/>
      </dsp:txXfrm>
    </dsp:sp>
    <dsp:sp modelId="{C569BCDF-1D5C-4FA3-9294-9483F74661E6}">
      <dsp:nvSpPr>
        <dsp:cNvPr id="0" name=""/>
        <dsp:cNvSpPr/>
      </dsp:nvSpPr>
      <dsp:spPr>
        <a:xfrm>
          <a:off x="9080005"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080005" y="497168"/>
        <a:ext cx="95169" cy="95425"/>
      </dsp:txXfrm>
    </dsp:sp>
    <dsp:sp modelId="{9D7B8394-AB81-463B-83AF-C2D715800B33}">
      <dsp:nvSpPr>
        <dsp:cNvPr id="0" name=""/>
        <dsp:cNvSpPr/>
      </dsp:nvSpPr>
      <dsp:spPr>
        <a:xfrm>
          <a:off x="9272397"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Passive Ways to Financially Support</a:t>
          </a:r>
        </a:p>
      </dsp:txBody>
      <dsp:txXfrm>
        <a:off x="9291180" y="192121"/>
        <a:ext cx="603739" cy="705520"/>
      </dsp:txXfrm>
    </dsp:sp>
    <dsp:sp modelId="{71A3D5DE-4A04-4B43-84CF-889AE9F79FEF}">
      <dsp:nvSpPr>
        <dsp:cNvPr id="0" name=""/>
        <dsp:cNvSpPr/>
      </dsp:nvSpPr>
      <dsp:spPr>
        <a:xfrm>
          <a:off x="9977833" y="465359"/>
          <a:ext cx="135956" cy="15904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977833" y="497168"/>
        <a:ext cx="95169" cy="95425"/>
      </dsp:txXfrm>
    </dsp:sp>
    <dsp:sp modelId="{06147859-40CD-42FB-A693-794F2EBBC601}">
      <dsp:nvSpPr>
        <dsp:cNvPr id="0" name=""/>
        <dsp:cNvSpPr/>
      </dsp:nvSpPr>
      <dsp:spPr>
        <a:xfrm>
          <a:off x="10170225" y="173338"/>
          <a:ext cx="641305" cy="7430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Ways to be Involved</a:t>
          </a:r>
        </a:p>
      </dsp:txBody>
      <dsp:txXfrm>
        <a:off x="10189008" y="192121"/>
        <a:ext cx="603739" cy="7055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A6A28-550D-4443-9D91-F0DAEDA9D024}">
      <dsp:nvSpPr>
        <dsp:cNvPr id="0" name=""/>
        <dsp:cNvSpPr/>
      </dsp:nvSpPr>
      <dsp:spPr>
        <a:xfrm>
          <a:off x="6030" y="214812"/>
          <a:ext cx="645264" cy="66013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Welcome</a:t>
          </a:r>
        </a:p>
      </dsp:txBody>
      <dsp:txXfrm>
        <a:off x="24929" y="233711"/>
        <a:ext cx="607466" cy="622339"/>
      </dsp:txXfrm>
    </dsp:sp>
    <dsp:sp modelId="{2A6FCB31-2156-496D-B90B-2B1AE9370204}">
      <dsp:nvSpPr>
        <dsp:cNvPr id="0" name=""/>
        <dsp:cNvSpPr/>
      </dsp:nvSpPr>
      <dsp:spPr>
        <a:xfrm>
          <a:off x="715821" y="464868"/>
          <a:ext cx="136796" cy="1600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15821" y="496873"/>
        <a:ext cx="95757" cy="96015"/>
      </dsp:txXfrm>
    </dsp:sp>
    <dsp:sp modelId="{ABC2C4DD-6428-4CC1-920D-725A699F57A1}">
      <dsp:nvSpPr>
        <dsp:cNvPr id="0" name=""/>
        <dsp:cNvSpPr/>
      </dsp:nvSpPr>
      <dsp:spPr>
        <a:xfrm>
          <a:off x="909401" y="186691"/>
          <a:ext cx="625997" cy="716380"/>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Standing Rules/</a:t>
          </a:r>
        </a:p>
        <a:p>
          <a:pPr marL="0" lvl="0" indent="0" algn="ctr" defTabSz="355600">
            <a:lnSpc>
              <a:spcPct val="90000"/>
            </a:lnSpc>
            <a:spcBef>
              <a:spcPct val="0"/>
            </a:spcBef>
            <a:spcAft>
              <a:spcPct val="35000"/>
            </a:spcAft>
            <a:buNone/>
          </a:pPr>
          <a:r>
            <a:rPr lang="en-US" sz="800" kern="1200" dirty="0"/>
            <a:t>Board  Members &amp;  Chairs</a:t>
          </a:r>
        </a:p>
      </dsp:txBody>
      <dsp:txXfrm>
        <a:off x="927736" y="205026"/>
        <a:ext cx="589327" cy="679710"/>
      </dsp:txXfrm>
    </dsp:sp>
    <dsp:sp modelId="{15C84B96-EAB5-47B4-9E9E-4BEDDCFAF49B}">
      <dsp:nvSpPr>
        <dsp:cNvPr id="0" name=""/>
        <dsp:cNvSpPr/>
      </dsp:nvSpPr>
      <dsp:spPr>
        <a:xfrm>
          <a:off x="1599924" y="464868"/>
          <a:ext cx="136796" cy="1600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1599924" y="496873"/>
        <a:ext cx="95757" cy="96015"/>
      </dsp:txXfrm>
    </dsp:sp>
    <dsp:sp modelId="{977CDBC9-4B90-47CB-8FDB-7C3364248F1C}">
      <dsp:nvSpPr>
        <dsp:cNvPr id="0" name=""/>
        <dsp:cNvSpPr/>
      </dsp:nvSpPr>
      <dsp:spPr>
        <a:xfrm>
          <a:off x="1793504" y="167853"/>
          <a:ext cx="644032" cy="75405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Treasurer’s Report</a:t>
          </a:r>
        </a:p>
      </dsp:txBody>
      <dsp:txXfrm>
        <a:off x="1812367" y="186716"/>
        <a:ext cx="606306" cy="716330"/>
      </dsp:txXfrm>
    </dsp:sp>
    <dsp:sp modelId="{D2FA647F-4A35-4C4B-81D3-D3DAC1EBC059}">
      <dsp:nvSpPr>
        <dsp:cNvPr id="0" name=""/>
        <dsp:cNvSpPr/>
      </dsp:nvSpPr>
      <dsp:spPr>
        <a:xfrm>
          <a:off x="2502062" y="464868"/>
          <a:ext cx="136796" cy="1600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2502062" y="496873"/>
        <a:ext cx="95757" cy="96015"/>
      </dsp:txXfrm>
    </dsp:sp>
    <dsp:sp modelId="{233E3449-89B2-4FBB-B777-9557FD8E872D}">
      <dsp:nvSpPr>
        <dsp:cNvPr id="0" name=""/>
        <dsp:cNvSpPr/>
      </dsp:nvSpPr>
      <dsp:spPr>
        <a:xfrm>
          <a:off x="2695642" y="123270"/>
          <a:ext cx="623519" cy="843222"/>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Events for 2023/2024 School Year</a:t>
          </a:r>
        </a:p>
      </dsp:txBody>
      <dsp:txXfrm>
        <a:off x="2713904" y="141532"/>
        <a:ext cx="586995" cy="806698"/>
      </dsp:txXfrm>
    </dsp:sp>
    <dsp:sp modelId="{2CD88E49-DFAD-42D4-BA91-F687E5D77038}">
      <dsp:nvSpPr>
        <dsp:cNvPr id="0" name=""/>
        <dsp:cNvSpPr/>
      </dsp:nvSpPr>
      <dsp:spPr>
        <a:xfrm>
          <a:off x="3383687" y="464868"/>
          <a:ext cx="136796" cy="1600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383687" y="496873"/>
        <a:ext cx="95757" cy="96015"/>
      </dsp:txXfrm>
    </dsp:sp>
    <dsp:sp modelId="{4CAE0234-B54D-448E-8217-BC35EA318EB8}">
      <dsp:nvSpPr>
        <dsp:cNvPr id="0" name=""/>
        <dsp:cNvSpPr/>
      </dsp:nvSpPr>
      <dsp:spPr>
        <a:xfrm>
          <a:off x="3577267" y="-16248"/>
          <a:ext cx="913507" cy="1122260"/>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Read </a:t>
          </a:r>
        </a:p>
        <a:p>
          <a:pPr marL="0" lvl="0" indent="0" algn="ctr" defTabSz="488950">
            <a:lnSpc>
              <a:spcPct val="90000"/>
            </a:lnSpc>
            <a:spcBef>
              <a:spcPct val="0"/>
            </a:spcBef>
            <a:spcAft>
              <a:spcPct val="35000"/>
            </a:spcAft>
            <a:buNone/>
          </a:pPr>
          <a:r>
            <a:rPr lang="en-US" sz="1100" kern="1200" dirty="0"/>
            <a:t>A</a:t>
          </a:r>
        </a:p>
        <a:p>
          <a:pPr marL="0" lvl="0" indent="0" algn="ctr" defTabSz="488950">
            <a:lnSpc>
              <a:spcPct val="90000"/>
            </a:lnSpc>
            <a:spcBef>
              <a:spcPct val="0"/>
            </a:spcBef>
            <a:spcAft>
              <a:spcPct val="35000"/>
            </a:spcAft>
            <a:buNone/>
          </a:pPr>
          <a:r>
            <a:rPr lang="en-US" sz="1100" kern="1200" dirty="0"/>
            <a:t>Thon</a:t>
          </a:r>
        </a:p>
      </dsp:txBody>
      <dsp:txXfrm>
        <a:off x="3604023" y="10508"/>
        <a:ext cx="859995" cy="1068748"/>
      </dsp:txXfrm>
    </dsp:sp>
    <dsp:sp modelId="{8474F59E-8F26-432E-BF95-BD877D4371D7}">
      <dsp:nvSpPr>
        <dsp:cNvPr id="0" name=""/>
        <dsp:cNvSpPr/>
      </dsp:nvSpPr>
      <dsp:spPr>
        <a:xfrm>
          <a:off x="4555301" y="464868"/>
          <a:ext cx="136796" cy="1600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4555301" y="496873"/>
        <a:ext cx="95757" cy="96015"/>
      </dsp:txXfrm>
    </dsp:sp>
    <dsp:sp modelId="{A5FEB431-8C96-4FEF-B45E-91703140A2C2}">
      <dsp:nvSpPr>
        <dsp:cNvPr id="0" name=""/>
        <dsp:cNvSpPr/>
      </dsp:nvSpPr>
      <dsp:spPr>
        <a:xfrm>
          <a:off x="4748880" y="176456"/>
          <a:ext cx="645264" cy="736850"/>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Pajama Jam</a:t>
          </a:r>
        </a:p>
      </dsp:txBody>
      <dsp:txXfrm>
        <a:off x="4767779" y="195355"/>
        <a:ext cx="607466" cy="699052"/>
      </dsp:txXfrm>
    </dsp:sp>
    <dsp:sp modelId="{68465332-5BA6-4DF2-949A-B215D253ED11}">
      <dsp:nvSpPr>
        <dsp:cNvPr id="0" name=""/>
        <dsp:cNvSpPr/>
      </dsp:nvSpPr>
      <dsp:spPr>
        <a:xfrm>
          <a:off x="5458671" y="464868"/>
          <a:ext cx="136796" cy="1600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458671" y="496873"/>
        <a:ext cx="95757" cy="96015"/>
      </dsp:txXfrm>
    </dsp:sp>
    <dsp:sp modelId="{95B11470-3B04-495B-9DE0-F180C38CF565}">
      <dsp:nvSpPr>
        <dsp:cNvPr id="0" name=""/>
        <dsp:cNvSpPr/>
      </dsp:nvSpPr>
      <dsp:spPr>
        <a:xfrm>
          <a:off x="5652251" y="176456"/>
          <a:ext cx="645264" cy="736850"/>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Spirit Wear </a:t>
          </a:r>
        </a:p>
      </dsp:txBody>
      <dsp:txXfrm>
        <a:off x="5671150" y="195355"/>
        <a:ext cx="607466" cy="699052"/>
      </dsp:txXfrm>
    </dsp:sp>
    <dsp:sp modelId="{790A74D7-4493-4E76-BA27-66B7964149B9}">
      <dsp:nvSpPr>
        <dsp:cNvPr id="0" name=""/>
        <dsp:cNvSpPr/>
      </dsp:nvSpPr>
      <dsp:spPr>
        <a:xfrm>
          <a:off x="6362042" y="464868"/>
          <a:ext cx="136796" cy="1600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6362042" y="496873"/>
        <a:ext cx="95757" cy="96015"/>
      </dsp:txXfrm>
    </dsp:sp>
    <dsp:sp modelId="{660F9A05-682A-4222-956F-37C320C9F8D1}">
      <dsp:nvSpPr>
        <dsp:cNvPr id="0" name=""/>
        <dsp:cNvSpPr/>
      </dsp:nvSpPr>
      <dsp:spPr>
        <a:xfrm>
          <a:off x="6555621" y="176456"/>
          <a:ext cx="645264" cy="736850"/>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Fall Book Fair</a:t>
          </a:r>
        </a:p>
      </dsp:txBody>
      <dsp:txXfrm>
        <a:off x="6574520" y="195355"/>
        <a:ext cx="607466" cy="699052"/>
      </dsp:txXfrm>
    </dsp:sp>
    <dsp:sp modelId="{F961EE76-1CFE-4F7B-A6AE-8DBC29A3B64F}">
      <dsp:nvSpPr>
        <dsp:cNvPr id="0" name=""/>
        <dsp:cNvSpPr/>
      </dsp:nvSpPr>
      <dsp:spPr>
        <a:xfrm>
          <a:off x="7265412" y="464868"/>
          <a:ext cx="136796" cy="1600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265412" y="496873"/>
        <a:ext cx="95757" cy="96015"/>
      </dsp:txXfrm>
    </dsp:sp>
    <dsp:sp modelId="{2EF5F67A-51F1-49F9-BE86-B4EC4E2B7C80}">
      <dsp:nvSpPr>
        <dsp:cNvPr id="0" name=""/>
        <dsp:cNvSpPr/>
      </dsp:nvSpPr>
      <dsp:spPr>
        <a:xfrm>
          <a:off x="7458992" y="176456"/>
          <a:ext cx="645264" cy="736850"/>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STEAM Night</a:t>
          </a:r>
        </a:p>
      </dsp:txBody>
      <dsp:txXfrm>
        <a:off x="7477891" y="195355"/>
        <a:ext cx="607466" cy="699052"/>
      </dsp:txXfrm>
    </dsp:sp>
    <dsp:sp modelId="{C401C4DF-DD75-4EE3-B1CA-62B2D894C995}">
      <dsp:nvSpPr>
        <dsp:cNvPr id="0" name=""/>
        <dsp:cNvSpPr/>
      </dsp:nvSpPr>
      <dsp:spPr>
        <a:xfrm>
          <a:off x="8168783" y="464868"/>
          <a:ext cx="136796" cy="1600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8168783" y="496873"/>
        <a:ext cx="95757" cy="96015"/>
      </dsp:txXfrm>
    </dsp:sp>
    <dsp:sp modelId="{F37E71DE-884E-4506-85EA-0F0891338247}">
      <dsp:nvSpPr>
        <dsp:cNvPr id="0" name=""/>
        <dsp:cNvSpPr/>
      </dsp:nvSpPr>
      <dsp:spPr>
        <a:xfrm>
          <a:off x="8362362" y="176456"/>
          <a:ext cx="645264" cy="736850"/>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Popcorn Monday</a:t>
          </a:r>
        </a:p>
      </dsp:txBody>
      <dsp:txXfrm>
        <a:off x="8381261" y="195355"/>
        <a:ext cx="607466" cy="699052"/>
      </dsp:txXfrm>
    </dsp:sp>
    <dsp:sp modelId="{C569BCDF-1D5C-4FA3-9294-9483F74661E6}">
      <dsp:nvSpPr>
        <dsp:cNvPr id="0" name=""/>
        <dsp:cNvSpPr/>
      </dsp:nvSpPr>
      <dsp:spPr>
        <a:xfrm>
          <a:off x="9072153" y="464868"/>
          <a:ext cx="136796" cy="1600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072153" y="496873"/>
        <a:ext cx="95757" cy="96015"/>
      </dsp:txXfrm>
    </dsp:sp>
    <dsp:sp modelId="{9D7B8394-AB81-463B-83AF-C2D715800B33}">
      <dsp:nvSpPr>
        <dsp:cNvPr id="0" name=""/>
        <dsp:cNvSpPr/>
      </dsp:nvSpPr>
      <dsp:spPr>
        <a:xfrm>
          <a:off x="9265733" y="176456"/>
          <a:ext cx="645264" cy="736850"/>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Passive Ways to Financially Support</a:t>
          </a:r>
        </a:p>
      </dsp:txBody>
      <dsp:txXfrm>
        <a:off x="9284632" y="195355"/>
        <a:ext cx="607466" cy="699052"/>
      </dsp:txXfrm>
    </dsp:sp>
    <dsp:sp modelId="{71A3D5DE-4A04-4B43-84CF-889AE9F79FEF}">
      <dsp:nvSpPr>
        <dsp:cNvPr id="0" name=""/>
        <dsp:cNvSpPr/>
      </dsp:nvSpPr>
      <dsp:spPr>
        <a:xfrm>
          <a:off x="9975524" y="464868"/>
          <a:ext cx="136796" cy="1600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975524" y="496873"/>
        <a:ext cx="95757" cy="96015"/>
      </dsp:txXfrm>
    </dsp:sp>
    <dsp:sp modelId="{06147859-40CD-42FB-A693-794F2EBBC601}">
      <dsp:nvSpPr>
        <dsp:cNvPr id="0" name=""/>
        <dsp:cNvSpPr/>
      </dsp:nvSpPr>
      <dsp:spPr>
        <a:xfrm>
          <a:off x="10169103" y="176456"/>
          <a:ext cx="645264" cy="736850"/>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Ways to be Involved</a:t>
          </a:r>
        </a:p>
      </dsp:txBody>
      <dsp:txXfrm>
        <a:off x="10188002" y="195355"/>
        <a:ext cx="607466" cy="6990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A6A28-550D-4443-9D91-F0DAEDA9D024}">
      <dsp:nvSpPr>
        <dsp:cNvPr id="0" name=""/>
        <dsp:cNvSpPr/>
      </dsp:nvSpPr>
      <dsp:spPr>
        <a:xfrm>
          <a:off x="7125" y="214137"/>
          <a:ext cx="646584" cy="66148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Welcome</a:t>
          </a:r>
        </a:p>
      </dsp:txBody>
      <dsp:txXfrm>
        <a:off x="26063" y="233075"/>
        <a:ext cx="608708" cy="623611"/>
      </dsp:txXfrm>
    </dsp:sp>
    <dsp:sp modelId="{2A6FCB31-2156-496D-B90B-2B1AE9370204}">
      <dsp:nvSpPr>
        <dsp:cNvPr id="0" name=""/>
        <dsp:cNvSpPr/>
      </dsp:nvSpPr>
      <dsp:spPr>
        <a:xfrm>
          <a:off x="718367"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18367" y="496775"/>
        <a:ext cx="95953" cy="96212"/>
      </dsp:txXfrm>
    </dsp:sp>
    <dsp:sp modelId="{ABC2C4DD-6428-4CC1-920D-725A699F57A1}">
      <dsp:nvSpPr>
        <dsp:cNvPr id="0" name=""/>
        <dsp:cNvSpPr/>
      </dsp:nvSpPr>
      <dsp:spPr>
        <a:xfrm>
          <a:off x="912343" y="185958"/>
          <a:ext cx="627277" cy="717845"/>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Standing Rules/</a:t>
          </a:r>
        </a:p>
        <a:p>
          <a:pPr marL="0" lvl="0" indent="0" algn="ctr" defTabSz="355600">
            <a:lnSpc>
              <a:spcPct val="90000"/>
            </a:lnSpc>
            <a:spcBef>
              <a:spcPct val="0"/>
            </a:spcBef>
            <a:spcAft>
              <a:spcPct val="35000"/>
            </a:spcAft>
            <a:buNone/>
          </a:pPr>
          <a:r>
            <a:rPr lang="en-US" sz="800" kern="1200" dirty="0"/>
            <a:t>Board  Members &amp;  Chairs</a:t>
          </a:r>
        </a:p>
      </dsp:txBody>
      <dsp:txXfrm>
        <a:off x="930715" y="204330"/>
        <a:ext cx="590533" cy="681101"/>
      </dsp:txXfrm>
    </dsp:sp>
    <dsp:sp modelId="{15C84B96-EAB5-47B4-9E9E-4BEDDCFAF49B}">
      <dsp:nvSpPr>
        <dsp:cNvPr id="0" name=""/>
        <dsp:cNvSpPr/>
      </dsp:nvSpPr>
      <dsp:spPr>
        <a:xfrm>
          <a:off x="1604278"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1604278" y="496775"/>
        <a:ext cx="95953" cy="96212"/>
      </dsp:txXfrm>
    </dsp:sp>
    <dsp:sp modelId="{977CDBC9-4B90-47CB-8FDB-7C3364248F1C}">
      <dsp:nvSpPr>
        <dsp:cNvPr id="0" name=""/>
        <dsp:cNvSpPr/>
      </dsp:nvSpPr>
      <dsp:spPr>
        <a:xfrm>
          <a:off x="1798254" y="167082"/>
          <a:ext cx="645349" cy="755598"/>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Treasurer’s Report</a:t>
          </a:r>
        </a:p>
      </dsp:txBody>
      <dsp:txXfrm>
        <a:off x="1817156" y="185984"/>
        <a:ext cx="607545" cy="717794"/>
      </dsp:txXfrm>
    </dsp:sp>
    <dsp:sp modelId="{D2FA647F-4A35-4C4B-81D3-D3DAC1EBC059}">
      <dsp:nvSpPr>
        <dsp:cNvPr id="0" name=""/>
        <dsp:cNvSpPr/>
      </dsp:nvSpPr>
      <dsp:spPr>
        <a:xfrm>
          <a:off x="2508261"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2508261" y="496775"/>
        <a:ext cx="95953" cy="96212"/>
      </dsp:txXfrm>
    </dsp:sp>
    <dsp:sp modelId="{233E3449-89B2-4FBB-B777-9557FD8E872D}">
      <dsp:nvSpPr>
        <dsp:cNvPr id="0" name=""/>
        <dsp:cNvSpPr/>
      </dsp:nvSpPr>
      <dsp:spPr>
        <a:xfrm>
          <a:off x="2702236" y="122408"/>
          <a:ext cx="624794" cy="84494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Events for 2023/2024 School Year</a:t>
          </a:r>
        </a:p>
      </dsp:txBody>
      <dsp:txXfrm>
        <a:off x="2720536" y="140708"/>
        <a:ext cx="588194" cy="808346"/>
      </dsp:txXfrm>
    </dsp:sp>
    <dsp:sp modelId="{2CD88E49-DFAD-42D4-BA91-F687E5D77038}">
      <dsp:nvSpPr>
        <dsp:cNvPr id="0" name=""/>
        <dsp:cNvSpPr/>
      </dsp:nvSpPr>
      <dsp:spPr>
        <a:xfrm>
          <a:off x="3391689"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391689" y="496775"/>
        <a:ext cx="95953" cy="96212"/>
      </dsp:txXfrm>
    </dsp:sp>
    <dsp:sp modelId="{4CAE0234-B54D-448E-8217-BC35EA318EB8}">
      <dsp:nvSpPr>
        <dsp:cNvPr id="0" name=""/>
        <dsp:cNvSpPr/>
      </dsp:nvSpPr>
      <dsp:spPr>
        <a:xfrm>
          <a:off x="3585664" y="162283"/>
          <a:ext cx="624160" cy="76519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Read-A-Thon</a:t>
          </a:r>
        </a:p>
      </dsp:txBody>
      <dsp:txXfrm>
        <a:off x="3603945" y="180564"/>
        <a:ext cx="587598" cy="728634"/>
      </dsp:txXfrm>
    </dsp:sp>
    <dsp:sp modelId="{8474F59E-8F26-432E-BF95-BD877D4371D7}">
      <dsp:nvSpPr>
        <dsp:cNvPr id="0" name=""/>
        <dsp:cNvSpPr/>
      </dsp:nvSpPr>
      <dsp:spPr>
        <a:xfrm>
          <a:off x="4274484"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4274484" y="496775"/>
        <a:ext cx="95953" cy="96212"/>
      </dsp:txXfrm>
    </dsp:sp>
    <dsp:sp modelId="{A5FEB431-8C96-4FEF-B45E-91703140A2C2}">
      <dsp:nvSpPr>
        <dsp:cNvPr id="0" name=""/>
        <dsp:cNvSpPr/>
      </dsp:nvSpPr>
      <dsp:spPr>
        <a:xfrm>
          <a:off x="4468459" y="-82083"/>
          <a:ext cx="913507" cy="1253930"/>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Pajama Jam</a:t>
          </a:r>
        </a:p>
      </dsp:txBody>
      <dsp:txXfrm>
        <a:off x="4495215" y="-55327"/>
        <a:ext cx="859995" cy="1200418"/>
      </dsp:txXfrm>
    </dsp:sp>
    <dsp:sp modelId="{68465332-5BA6-4DF2-949A-B215D253ED11}">
      <dsp:nvSpPr>
        <dsp:cNvPr id="0" name=""/>
        <dsp:cNvSpPr/>
      </dsp:nvSpPr>
      <dsp:spPr>
        <a:xfrm>
          <a:off x="5446624"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446624" y="496775"/>
        <a:ext cx="95953" cy="96212"/>
      </dsp:txXfrm>
    </dsp:sp>
    <dsp:sp modelId="{95B11470-3B04-495B-9DE0-F180C38CF565}">
      <dsp:nvSpPr>
        <dsp:cNvPr id="0" name=""/>
        <dsp:cNvSpPr/>
      </dsp:nvSpPr>
      <dsp:spPr>
        <a:xfrm>
          <a:off x="5640600" y="175702"/>
          <a:ext cx="646584" cy="73835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Spirit Wear </a:t>
          </a:r>
        </a:p>
      </dsp:txBody>
      <dsp:txXfrm>
        <a:off x="5659538" y="194640"/>
        <a:ext cx="608708" cy="700481"/>
      </dsp:txXfrm>
    </dsp:sp>
    <dsp:sp modelId="{790A74D7-4493-4E76-BA27-66B7964149B9}">
      <dsp:nvSpPr>
        <dsp:cNvPr id="0" name=""/>
        <dsp:cNvSpPr/>
      </dsp:nvSpPr>
      <dsp:spPr>
        <a:xfrm>
          <a:off x="6351842"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6351842" y="496775"/>
        <a:ext cx="95953" cy="96212"/>
      </dsp:txXfrm>
    </dsp:sp>
    <dsp:sp modelId="{660F9A05-682A-4222-956F-37C320C9F8D1}">
      <dsp:nvSpPr>
        <dsp:cNvPr id="0" name=""/>
        <dsp:cNvSpPr/>
      </dsp:nvSpPr>
      <dsp:spPr>
        <a:xfrm>
          <a:off x="6545817" y="175702"/>
          <a:ext cx="646584" cy="73835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Fall Book Fair</a:t>
          </a:r>
        </a:p>
      </dsp:txBody>
      <dsp:txXfrm>
        <a:off x="6564755" y="194640"/>
        <a:ext cx="608708" cy="700481"/>
      </dsp:txXfrm>
    </dsp:sp>
    <dsp:sp modelId="{F961EE76-1CFE-4F7B-A6AE-8DBC29A3B64F}">
      <dsp:nvSpPr>
        <dsp:cNvPr id="0" name=""/>
        <dsp:cNvSpPr/>
      </dsp:nvSpPr>
      <dsp:spPr>
        <a:xfrm>
          <a:off x="7257060"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257060" y="496775"/>
        <a:ext cx="95953" cy="96212"/>
      </dsp:txXfrm>
    </dsp:sp>
    <dsp:sp modelId="{2EF5F67A-51F1-49F9-BE86-B4EC4E2B7C80}">
      <dsp:nvSpPr>
        <dsp:cNvPr id="0" name=""/>
        <dsp:cNvSpPr/>
      </dsp:nvSpPr>
      <dsp:spPr>
        <a:xfrm>
          <a:off x="7451035" y="175702"/>
          <a:ext cx="646584" cy="73835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STEAM Night</a:t>
          </a:r>
        </a:p>
      </dsp:txBody>
      <dsp:txXfrm>
        <a:off x="7469973" y="194640"/>
        <a:ext cx="608708" cy="700481"/>
      </dsp:txXfrm>
    </dsp:sp>
    <dsp:sp modelId="{C401C4DF-DD75-4EE3-B1CA-62B2D894C995}">
      <dsp:nvSpPr>
        <dsp:cNvPr id="0" name=""/>
        <dsp:cNvSpPr/>
      </dsp:nvSpPr>
      <dsp:spPr>
        <a:xfrm>
          <a:off x="8162278"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8162278" y="496775"/>
        <a:ext cx="95953" cy="96212"/>
      </dsp:txXfrm>
    </dsp:sp>
    <dsp:sp modelId="{F37E71DE-884E-4506-85EA-0F0891338247}">
      <dsp:nvSpPr>
        <dsp:cNvPr id="0" name=""/>
        <dsp:cNvSpPr/>
      </dsp:nvSpPr>
      <dsp:spPr>
        <a:xfrm>
          <a:off x="8356253" y="175702"/>
          <a:ext cx="646584" cy="73835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Popcorn Monday</a:t>
          </a:r>
        </a:p>
      </dsp:txBody>
      <dsp:txXfrm>
        <a:off x="8375191" y="194640"/>
        <a:ext cx="608708" cy="700481"/>
      </dsp:txXfrm>
    </dsp:sp>
    <dsp:sp modelId="{C569BCDF-1D5C-4FA3-9294-9483F74661E6}">
      <dsp:nvSpPr>
        <dsp:cNvPr id="0" name=""/>
        <dsp:cNvSpPr/>
      </dsp:nvSpPr>
      <dsp:spPr>
        <a:xfrm>
          <a:off x="9067496"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067496" y="496775"/>
        <a:ext cx="95953" cy="96212"/>
      </dsp:txXfrm>
    </dsp:sp>
    <dsp:sp modelId="{9D7B8394-AB81-463B-83AF-C2D715800B33}">
      <dsp:nvSpPr>
        <dsp:cNvPr id="0" name=""/>
        <dsp:cNvSpPr/>
      </dsp:nvSpPr>
      <dsp:spPr>
        <a:xfrm>
          <a:off x="9261471" y="175702"/>
          <a:ext cx="646584" cy="73835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Passive Ways to Financially Support</a:t>
          </a:r>
        </a:p>
      </dsp:txBody>
      <dsp:txXfrm>
        <a:off x="9280409" y="194640"/>
        <a:ext cx="608708" cy="700481"/>
      </dsp:txXfrm>
    </dsp:sp>
    <dsp:sp modelId="{71A3D5DE-4A04-4B43-84CF-889AE9F79FEF}">
      <dsp:nvSpPr>
        <dsp:cNvPr id="0" name=""/>
        <dsp:cNvSpPr/>
      </dsp:nvSpPr>
      <dsp:spPr>
        <a:xfrm>
          <a:off x="9972714"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972714" y="496775"/>
        <a:ext cx="95953" cy="96212"/>
      </dsp:txXfrm>
    </dsp:sp>
    <dsp:sp modelId="{06147859-40CD-42FB-A693-794F2EBBC601}">
      <dsp:nvSpPr>
        <dsp:cNvPr id="0" name=""/>
        <dsp:cNvSpPr/>
      </dsp:nvSpPr>
      <dsp:spPr>
        <a:xfrm>
          <a:off x="10166689" y="175702"/>
          <a:ext cx="646584" cy="73835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Ways to be Involved</a:t>
          </a:r>
        </a:p>
      </dsp:txBody>
      <dsp:txXfrm>
        <a:off x="10185627" y="194640"/>
        <a:ext cx="608708" cy="70048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A6A28-550D-4443-9D91-F0DAEDA9D024}">
      <dsp:nvSpPr>
        <dsp:cNvPr id="0" name=""/>
        <dsp:cNvSpPr/>
      </dsp:nvSpPr>
      <dsp:spPr>
        <a:xfrm>
          <a:off x="9930" y="214035"/>
          <a:ext cx="630749" cy="661692"/>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Welcome</a:t>
          </a:r>
        </a:p>
      </dsp:txBody>
      <dsp:txXfrm>
        <a:off x="28404" y="232509"/>
        <a:ext cx="593801" cy="624744"/>
      </dsp:txXfrm>
    </dsp:sp>
    <dsp:sp modelId="{2A6FCB31-2156-496D-B90B-2B1AE9370204}">
      <dsp:nvSpPr>
        <dsp:cNvPr id="0" name=""/>
        <dsp:cNvSpPr/>
      </dsp:nvSpPr>
      <dsp:spPr>
        <a:xfrm>
          <a:off x="703754" y="466668"/>
          <a:ext cx="133718" cy="1564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03754" y="497953"/>
        <a:ext cx="93603" cy="93855"/>
      </dsp:txXfrm>
    </dsp:sp>
    <dsp:sp modelId="{ABC2C4DD-6428-4CC1-920D-725A699F57A1}">
      <dsp:nvSpPr>
        <dsp:cNvPr id="0" name=""/>
        <dsp:cNvSpPr/>
      </dsp:nvSpPr>
      <dsp:spPr>
        <a:xfrm>
          <a:off x="892979" y="185846"/>
          <a:ext cx="611915" cy="718069"/>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Standing Rules/</a:t>
          </a:r>
        </a:p>
        <a:p>
          <a:pPr marL="0" lvl="0" indent="0" algn="ctr" defTabSz="355600">
            <a:lnSpc>
              <a:spcPct val="90000"/>
            </a:lnSpc>
            <a:spcBef>
              <a:spcPct val="0"/>
            </a:spcBef>
            <a:spcAft>
              <a:spcPct val="35000"/>
            </a:spcAft>
            <a:buNone/>
          </a:pPr>
          <a:r>
            <a:rPr lang="en-US" sz="800" kern="1200" dirty="0"/>
            <a:t>Board  Members &amp;  Chairs</a:t>
          </a:r>
        </a:p>
      </dsp:txBody>
      <dsp:txXfrm>
        <a:off x="910901" y="203768"/>
        <a:ext cx="576071" cy="682225"/>
      </dsp:txXfrm>
    </dsp:sp>
    <dsp:sp modelId="{15C84B96-EAB5-47B4-9E9E-4BEDDCFAF49B}">
      <dsp:nvSpPr>
        <dsp:cNvPr id="0" name=""/>
        <dsp:cNvSpPr/>
      </dsp:nvSpPr>
      <dsp:spPr>
        <a:xfrm>
          <a:off x="1567970" y="466668"/>
          <a:ext cx="133718" cy="1564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1567970" y="497953"/>
        <a:ext cx="93603" cy="93855"/>
      </dsp:txXfrm>
    </dsp:sp>
    <dsp:sp modelId="{977CDBC9-4B90-47CB-8FDB-7C3364248F1C}">
      <dsp:nvSpPr>
        <dsp:cNvPr id="0" name=""/>
        <dsp:cNvSpPr/>
      </dsp:nvSpPr>
      <dsp:spPr>
        <a:xfrm>
          <a:off x="1757194" y="166964"/>
          <a:ext cx="629544" cy="755833"/>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Treasurer’s Report</a:t>
          </a:r>
        </a:p>
      </dsp:txBody>
      <dsp:txXfrm>
        <a:off x="1775633" y="185403"/>
        <a:ext cx="592666" cy="718955"/>
      </dsp:txXfrm>
    </dsp:sp>
    <dsp:sp modelId="{D2FA647F-4A35-4C4B-81D3-D3DAC1EBC059}">
      <dsp:nvSpPr>
        <dsp:cNvPr id="0" name=""/>
        <dsp:cNvSpPr/>
      </dsp:nvSpPr>
      <dsp:spPr>
        <a:xfrm>
          <a:off x="2449814" y="466668"/>
          <a:ext cx="133718" cy="1564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2449814" y="497953"/>
        <a:ext cx="93603" cy="93855"/>
      </dsp:txXfrm>
    </dsp:sp>
    <dsp:sp modelId="{233E3449-89B2-4FBB-B777-9557FD8E872D}">
      <dsp:nvSpPr>
        <dsp:cNvPr id="0" name=""/>
        <dsp:cNvSpPr/>
      </dsp:nvSpPr>
      <dsp:spPr>
        <a:xfrm>
          <a:off x="2639039" y="122276"/>
          <a:ext cx="609493" cy="845209"/>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Events for 2023/2024 School Year</a:t>
          </a:r>
        </a:p>
      </dsp:txBody>
      <dsp:txXfrm>
        <a:off x="2656890" y="140127"/>
        <a:ext cx="573791" cy="809507"/>
      </dsp:txXfrm>
    </dsp:sp>
    <dsp:sp modelId="{2CD88E49-DFAD-42D4-BA91-F687E5D77038}">
      <dsp:nvSpPr>
        <dsp:cNvPr id="0" name=""/>
        <dsp:cNvSpPr/>
      </dsp:nvSpPr>
      <dsp:spPr>
        <a:xfrm>
          <a:off x="3311607" y="466668"/>
          <a:ext cx="133718" cy="1564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311607" y="497953"/>
        <a:ext cx="93603" cy="93855"/>
      </dsp:txXfrm>
    </dsp:sp>
    <dsp:sp modelId="{4CAE0234-B54D-448E-8217-BC35EA318EB8}">
      <dsp:nvSpPr>
        <dsp:cNvPr id="0" name=""/>
        <dsp:cNvSpPr/>
      </dsp:nvSpPr>
      <dsp:spPr>
        <a:xfrm>
          <a:off x="3500832" y="162164"/>
          <a:ext cx="608875" cy="76543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Read-A-Thon</a:t>
          </a:r>
        </a:p>
      </dsp:txBody>
      <dsp:txXfrm>
        <a:off x="3518665" y="179997"/>
        <a:ext cx="573209" cy="729768"/>
      </dsp:txXfrm>
    </dsp:sp>
    <dsp:sp modelId="{8474F59E-8F26-432E-BF95-BD877D4371D7}">
      <dsp:nvSpPr>
        <dsp:cNvPr id="0" name=""/>
        <dsp:cNvSpPr/>
      </dsp:nvSpPr>
      <dsp:spPr>
        <a:xfrm>
          <a:off x="4172782" y="466668"/>
          <a:ext cx="133718" cy="1564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4172782" y="497953"/>
        <a:ext cx="93603" cy="93855"/>
      </dsp:txXfrm>
    </dsp:sp>
    <dsp:sp modelId="{A5FEB431-8C96-4FEF-B45E-91703140A2C2}">
      <dsp:nvSpPr>
        <dsp:cNvPr id="0" name=""/>
        <dsp:cNvSpPr/>
      </dsp:nvSpPr>
      <dsp:spPr>
        <a:xfrm>
          <a:off x="4362007" y="125725"/>
          <a:ext cx="607071" cy="838311"/>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Pajama Jam</a:t>
          </a:r>
        </a:p>
      </dsp:txBody>
      <dsp:txXfrm>
        <a:off x="4379788" y="143506"/>
        <a:ext cx="571509" cy="802749"/>
      </dsp:txXfrm>
    </dsp:sp>
    <dsp:sp modelId="{68465332-5BA6-4DF2-949A-B215D253ED11}">
      <dsp:nvSpPr>
        <dsp:cNvPr id="0" name=""/>
        <dsp:cNvSpPr/>
      </dsp:nvSpPr>
      <dsp:spPr>
        <a:xfrm>
          <a:off x="5032153" y="466668"/>
          <a:ext cx="133718" cy="1564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032153" y="497953"/>
        <a:ext cx="93603" cy="93855"/>
      </dsp:txXfrm>
    </dsp:sp>
    <dsp:sp modelId="{95B11470-3B04-495B-9DE0-F180C38CF565}">
      <dsp:nvSpPr>
        <dsp:cNvPr id="0" name=""/>
        <dsp:cNvSpPr/>
      </dsp:nvSpPr>
      <dsp:spPr>
        <a:xfrm>
          <a:off x="5221378" y="-78275"/>
          <a:ext cx="890189" cy="124631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Spirit Wear </a:t>
          </a:r>
        </a:p>
      </dsp:txBody>
      <dsp:txXfrm>
        <a:off x="5247451" y="-52202"/>
        <a:ext cx="838043" cy="1194168"/>
      </dsp:txXfrm>
    </dsp:sp>
    <dsp:sp modelId="{790A74D7-4493-4E76-BA27-66B7964149B9}">
      <dsp:nvSpPr>
        <dsp:cNvPr id="0" name=""/>
        <dsp:cNvSpPr/>
      </dsp:nvSpPr>
      <dsp:spPr>
        <a:xfrm>
          <a:off x="6174642" y="466668"/>
          <a:ext cx="133718" cy="1564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6174642" y="497953"/>
        <a:ext cx="93603" cy="93855"/>
      </dsp:txXfrm>
    </dsp:sp>
    <dsp:sp modelId="{660F9A05-682A-4222-956F-37C320C9F8D1}">
      <dsp:nvSpPr>
        <dsp:cNvPr id="0" name=""/>
        <dsp:cNvSpPr/>
      </dsp:nvSpPr>
      <dsp:spPr>
        <a:xfrm>
          <a:off x="6363867" y="-78275"/>
          <a:ext cx="914403" cy="124631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Fall Book Fair</a:t>
          </a:r>
        </a:p>
      </dsp:txBody>
      <dsp:txXfrm>
        <a:off x="6390649" y="-51493"/>
        <a:ext cx="860839" cy="1192750"/>
      </dsp:txXfrm>
    </dsp:sp>
    <dsp:sp modelId="{F961EE76-1CFE-4F7B-A6AE-8DBC29A3B64F}">
      <dsp:nvSpPr>
        <dsp:cNvPr id="0" name=""/>
        <dsp:cNvSpPr/>
      </dsp:nvSpPr>
      <dsp:spPr>
        <a:xfrm>
          <a:off x="7341346" y="466668"/>
          <a:ext cx="133718" cy="1564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341346" y="497953"/>
        <a:ext cx="93603" cy="93855"/>
      </dsp:txXfrm>
    </dsp:sp>
    <dsp:sp modelId="{2EF5F67A-51F1-49F9-BE86-B4EC4E2B7C80}">
      <dsp:nvSpPr>
        <dsp:cNvPr id="0" name=""/>
        <dsp:cNvSpPr/>
      </dsp:nvSpPr>
      <dsp:spPr>
        <a:xfrm>
          <a:off x="7530571" y="175587"/>
          <a:ext cx="630749" cy="73858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STEAM Night</a:t>
          </a:r>
        </a:p>
      </dsp:txBody>
      <dsp:txXfrm>
        <a:off x="7549045" y="194061"/>
        <a:ext cx="593801" cy="701639"/>
      </dsp:txXfrm>
    </dsp:sp>
    <dsp:sp modelId="{C401C4DF-DD75-4EE3-B1CA-62B2D894C995}">
      <dsp:nvSpPr>
        <dsp:cNvPr id="0" name=""/>
        <dsp:cNvSpPr/>
      </dsp:nvSpPr>
      <dsp:spPr>
        <a:xfrm>
          <a:off x="8224395" y="466668"/>
          <a:ext cx="133718" cy="1564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8224395" y="497953"/>
        <a:ext cx="93603" cy="93855"/>
      </dsp:txXfrm>
    </dsp:sp>
    <dsp:sp modelId="{F37E71DE-884E-4506-85EA-0F0891338247}">
      <dsp:nvSpPr>
        <dsp:cNvPr id="0" name=""/>
        <dsp:cNvSpPr/>
      </dsp:nvSpPr>
      <dsp:spPr>
        <a:xfrm>
          <a:off x="8413620" y="175587"/>
          <a:ext cx="630749" cy="73858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Popcorn Monday</a:t>
          </a:r>
        </a:p>
      </dsp:txBody>
      <dsp:txXfrm>
        <a:off x="8432094" y="194061"/>
        <a:ext cx="593801" cy="701639"/>
      </dsp:txXfrm>
    </dsp:sp>
    <dsp:sp modelId="{C569BCDF-1D5C-4FA3-9294-9483F74661E6}">
      <dsp:nvSpPr>
        <dsp:cNvPr id="0" name=""/>
        <dsp:cNvSpPr/>
      </dsp:nvSpPr>
      <dsp:spPr>
        <a:xfrm>
          <a:off x="9107444" y="466668"/>
          <a:ext cx="133718" cy="1564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107444" y="497953"/>
        <a:ext cx="93603" cy="93855"/>
      </dsp:txXfrm>
    </dsp:sp>
    <dsp:sp modelId="{9D7B8394-AB81-463B-83AF-C2D715800B33}">
      <dsp:nvSpPr>
        <dsp:cNvPr id="0" name=""/>
        <dsp:cNvSpPr/>
      </dsp:nvSpPr>
      <dsp:spPr>
        <a:xfrm>
          <a:off x="9296669" y="175587"/>
          <a:ext cx="630749" cy="73858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Passive Ways to Financially Support</a:t>
          </a:r>
        </a:p>
      </dsp:txBody>
      <dsp:txXfrm>
        <a:off x="9315143" y="194061"/>
        <a:ext cx="593801" cy="701639"/>
      </dsp:txXfrm>
    </dsp:sp>
    <dsp:sp modelId="{71A3D5DE-4A04-4B43-84CF-889AE9F79FEF}">
      <dsp:nvSpPr>
        <dsp:cNvPr id="0" name=""/>
        <dsp:cNvSpPr/>
      </dsp:nvSpPr>
      <dsp:spPr>
        <a:xfrm>
          <a:off x="9990494" y="466668"/>
          <a:ext cx="133718" cy="1564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990494" y="497953"/>
        <a:ext cx="93603" cy="93855"/>
      </dsp:txXfrm>
    </dsp:sp>
    <dsp:sp modelId="{06147859-40CD-42FB-A693-794F2EBBC601}">
      <dsp:nvSpPr>
        <dsp:cNvPr id="0" name=""/>
        <dsp:cNvSpPr/>
      </dsp:nvSpPr>
      <dsp:spPr>
        <a:xfrm>
          <a:off x="10179718" y="175587"/>
          <a:ext cx="630749" cy="73858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Ways to be Involved</a:t>
          </a:r>
        </a:p>
      </dsp:txBody>
      <dsp:txXfrm>
        <a:off x="10198192" y="194061"/>
        <a:ext cx="593801" cy="70163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A6A28-550D-4443-9D91-F0DAEDA9D024}">
      <dsp:nvSpPr>
        <dsp:cNvPr id="0" name=""/>
        <dsp:cNvSpPr/>
      </dsp:nvSpPr>
      <dsp:spPr>
        <a:xfrm>
          <a:off x="10596" y="207709"/>
          <a:ext cx="650542" cy="674343"/>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Welcome</a:t>
          </a:r>
        </a:p>
      </dsp:txBody>
      <dsp:txXfrm>
        <a:off x="29650" y="226763"/>
        <a:ext cx="612434" cy="636235"/>
      </dsp:txXfrm>
    </dsp:sp>
    <dsp:sp modelId="{2A6FCB31-2156-496D-B90B-2B1AE9370204}">
      <dsp:nvSpPr>
        <dsp:cNvPr id="0" name=""/>
        <dsp:cNvSpPr/>
      </dsp:nvSpPr>
      <dsp:spPr>
        <a:xfrm>
          <a:off x="726193" y="464214"/>
          <a:ext cx="137915" cy="16133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26193" y="496481"/>
        <a:ext cx="96541" cy="96800"/>
      </dsp:txXfrm>
    </dsp:sp>
    <dsp:sp modelId="{ABC2C4DD-6428-4CC1-920D-725A699F57A1}">
      <dsp:nvSpPr>
        <dsp:cNvPr id="0" name=""/>
        <dsp:cNvSpPr/>
      </dsp:nvSpPr>
      <dsp:spPr>
        <a:xfrm>
          <a:off x="921356" y="178982"/>
          <a:ext cx="631117" cy="73179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Standing Rules/</a:t>
          </a:r>
        </a:p>
        <a:p>
          <a:pPr marL="0" lvl="0" indent="0" algn="ctr" defTabSz="355600">
            <a:lnSpc>
              <a:spcPct val="90000"/>
            </a:lnSpc>
            <a:spcBef>
              <a:spcPct val="0"/>
            </a:spcBef>
            <a:spcAft>
              <a:spcPct val="35000"/>
            </a:spcAft>
            <a:buNone/>
          </a:pPr>
          <a:r>
            <a:rPr lang="en-US" sz="800" kern="1200" dirty="0"/>
            <a:t>Board  Members &amp;  Chairs</a:t>
          </a:r>
        </a:p>
      </dsp:txBody>
      <dsp:txXfrm>
        <a:off x="939841" y="197467"/>
        <a:ext cx="594147" cy="694827"/>
      </dsp:txXfrm>
    </dsp:sp>
    <dsp:sp modelId="{15C84B96-EAB5-47B4-9E9E-4BEDDCFAF49B}">
      <dsp:nvSpPr>
        <dsp:cNvPr id="0" name=""/>
        <dsp:cNvSpPr/>
      </dsp:nvSpPr>
      <dsp:spPr>
        <a:xfrm>
          <a:off x="1617528" y="464214"/>
          <a:ext cx="137915" cy="16133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1617528" y="496481"/>
        <a:ext cx="96541" cy="96800"/>
      </dsp:txXfrm>
    </dsp:sp>
    <dsp:sp modelId="{977CDBC9-4B90-47CB-8FDB-7C3364248F1C}">
      <dsp:nvSpPr>
        <dsp:cNvPr id="0" name=""/>
        <dsp:cNvSpPr/>
      </dsp:nvSpPr>
      <dsp:spPr>
        <a:xfrm>
          <a:off x="1812690" y="159739"/>
          <a:ext cx="649300" cy="770283"/>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Treasurer’s Report</a:t>
          </a:r>
        </a:p>
      </dsp:txBody>
      <dsp:txXfrm>
        <a:off x="1831707" y="178756"/>
        <a:ext cx="611266" cy="732249"/>
      </dsp:txXfrm>
    </dsp:sp>
    <dsp:sp modelId="{D2FA647F-4A35-4C4B-81D3-D3DAC1EBC059}">
      <dsp:nvSpPr>
        <dsp:cNvPr id="0" name=""/>
        <dsp:cNvSpPr/>
      </dsp:nvSpPr>
      <dsp:spPr>
        <a:xfrm>
          <a:off x="2527045" y="464214"/>
          <a:ext cx="137915" cy="16133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2527045" y="496481"/>
        <a:ext cx="96541" cy="96800"/>
      </dsp:txXfrm>
    </dsp:sp>
    <dsp:sp modelId="{233E3449-89B2-4FBB-B777-9557FD8E872D}">
      <dsp:nvSpPr>
        <dsp:cNvPr id="0" name=""/>
        <dsp:cNvSpPr/>
      </dsp:nvSpPr>
      <dsp:spPr>
        <a:xfrm>
          <a:off x="2722208" y="114197"/>
          <a:ext cx="628619" cy="861368"/>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Events for 2023/2024 School Year</a:t>
          </a:r>
        </a:p>
      </dsp:txBody>
      <dsp:txXfrm>
        <a:off x="2740620" y="132609"/>
        <a:ext cx="591795" cy="824544"/>
      </dsp:txXfrm>
    </dsp:sp>
    <dsp:sp modelId="{2CD88E49-DFAD-42D4-BA91-F687E5D77038}">
      <dsp:nvSpPr>
        <dsp:cNvPr id="0" name=""/>
        <dsp:cNvSpPr/>
      </dsp:nvSpPr>
      <dsp:spPr>
        <a:xfrm>
          <a:off x="3415882" y="464214"/>
          <a:ext cx="137915" cy="16133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415882" y="496481"/>
        <a:ext cx="96541" cy="96800"/>
      </dsp:txXfrm>
    </dsp:sp>
    <dsp:sp modelId="{4CAE0234-B54D-448E-8217-BC35EA318EB8}">
      <dsp:nvSpPr>
        <dsp:cNvPr id="0" name=""/>
        <dsp:cNvSpPr/>
      </dsp:nvSpPr>
      <dsp:spPr>
        <a:xfrm>
          <a:off x="3611045" y="154847"/>
          <a:ext cx="627982" cy="780068"/>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Read-A-Thon</a:t>
          </a:r>
        </a:p>
      </dsp:txBody>
      <dsp:txXfrm>
        <a:off x="3629438" y="173240"/>
        <a:ext cx="591196" cy="743282"/>
      </dsp:txXfrm>
    </dsp:sp>
    <dsp:sp modelId="{8474F59E-8F26-432E-BF95-BD877D4371D7}">
      <dsp:nvSpPr>
        <dsp:cNvPr id="0" name=""/>
        <dsp:cNvSpPr/>
      </dsp:nvSpPr>
      <dsp:spPr>
        <a:xfrm>
          <a:off x="4304081" y="464214"/>
          <a:ext cx="137915" cy="16133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4304081" y="496481"/>
        <a:ext cx="96541" cy="96800"/>
      </dsp:txXfrm>
    </dsp:sp>
    <dsp:sp modelId="{A5FEB431-8C96-4FEF-B45E-91703140A2C2}">
      <dsp:nvSpPr>
        <dsp:cNvPr id="0" name=""/>
        <dsp:cNvSpPr/>
      </dsp:nvSpPr>
      <dsp:spPr>
        <a:xfrm>
          <a:off x="4499244" y="117712"/>
          <a:ext cx="626121" cy="854338"/>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Pajama Jam</a:t>
          </a:r>
        </a:p>
      </dsp:txBody>
      <dsp:txXfrm>
        <a:off x="4517582" y="136050"/>
        <a:ext cx="589445" cy="817662"/>
      </dsp:txXfrm>
    </dsp:sp>
    <dsp:sp modelId="{68465332-5BA6-4DF2-949A-B215D253ED11}">
      <dsp:nvSpPr>
        <dsp:cNvPr id="0" name=""/>
        <dsp:cNvSpPr/>
      </dsp:nvSpPr>
      <dsp:spPr>
        <a:xfrm>
          <a:off x="5190420" y="464214"/>
          <a:ext cx="137915" cy="16133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190420" y="496481"/>
        <a:ext cx="96541" cy="96800"/>
      </dsp:txXfrm>
    </dsp:sp>
    <dsp:sp modelId="{95B11470-3B04-495B-9DE0-F180C38CF565}">
      <dsp:nvSpPr>
        <dsp:cNvPr id="0" name=""/>
        <dsp:cNvSpPr/>
      </dsp:nvSpPr>
      <dsp:spPr>
        <a:xfrm>
          <a:off x="5385582" y="119379"/>
          <a:ext cx="643341" cy="851003"/>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Spirit Wear </a:t>
          </a:r>
        </a:p>
      </dsp:txBody>
      <dsp:txXfrm>
        <a:off x="5404425" y="138222"/>
        <a:ext cx="605655" cy="813317"/>
      </dsp:txXfrm>
    </dsp:sp>
    <dsp:sp modelId="{790A74D7-4493-4E76-BA27-66B7964149B9}">
      <dsp:nvSpPr>
        <dsp:cNvPr id="0" name=""/>
        <dsp:cNvSpPr/>
      </dsp:nvSpPr>
      <dsp:spPr>
        <a:xfrm>
          <a:off x="6093978" y="464214"/>
          <a:ext cx="137915" cy="16133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6093978" y="496481"/>
        <a:ext cx="96541" cy="96800"/>
      </dsp:txXfrm>
    </dsp:sp>
    <dsp:sp modelId="{660F9A05-682A-4222-956F-37C320C9F8D1}">
      <dsp:nvSpPr>
        <dsp:cNvPr id="0" name=""/>
        <dsp:cNvSpPr/>
      </dsp:nvSpPr>
      <dsp:spPr>
        <a:xfrm>
          <a:off x="6289141" y="118145"/>
          <a:ext cx="624872" cy="853472"/>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Fall Book Fair</a:t>
          </a:r>
        </a:p>
      </dsp:txBody>
      <dsp:txXfrm>
        <a:off x="6307443" y="136447"/>
        <a:ext cx="588268" cy="816868"/>
      </dsp:txXfrm>
    </dsp:sp>
    <dsp:sp modelId="{F961EE76-1CFE-4F7B-A6AE-8DBC29A3B64F}">
      <dsp:nvSpPr>
        <dsp:cNvPr id="0" name=""/>
        <dsp:cNvSpPr/>
      </dsp:nvSpPr>
      <dsp:spPr>
        <a:xfrm>
          <a:off x="6979068" y="464214"/>
          <a:ext cx="137915" cy="16133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6979068" y="496481"/>
        <a:ext cx="96541" cy="96800"/>
      </dsp:txXfrm>
    </dsp:sp>
    <dsp:sp modelId="{2EF5F67A-51F1-49F9-BE86-B4EC4E2B7C80}">
      <dsp:nvSpPr>
        <dsp:cNvPr id="0" name=""/>
        <dsp:cNvSpPr/>
      </dsp:nvSpPr>
      <dsp:spPr>
        <a:xfrm>
          <a:off x="7174231" y="-91107"/>
          <a:ext cx="914403" cy="127197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STEAM Night / </a:t>
          </a:r>
        </a:p>
        <a:p>
          <a:pPr marL="0" lvl="0" indent="0" algn="ctr" defTabSz="488950">
            <a:lnSpc>
              <a:spcPct val="90000"/>
            </a:lnSpc>
            <a:spcBef>
              <a:spcPct val="0"/>
            </a:spcBef>
            <a:spcAft>
              <a:spcPct val="35000"/>
            </a:spcAft>
            <a:buNone/>
          </a:pPr>
          <a:r>
            <a:rPr lang="en-US" sz="1100" kern="1200" dirty="0"/>
            <a:t>Reflections</a:t>
          </a:r>
        </a:p>
      </dsp:txBody>
      <dsp:txXfrm>
        <a:off x="7201013" y="-64325"/>
        <a:ext cx="860839" cy="1218413"/>
      </dsp:txXfrm>
    </dsp:sp>
    <dsp:sp modelId="{C401C4DF-DD75-4EE3-B1CA-62B2D894C995}">
      <dsp:nvSpPr>
        <dsp:cNvPr id="0" name=""/>
        <dsp:cNvSpPr/>
      </dsp:nvSpPr>
      <dsp:spPr>
        <a:xfrm>
          <a:off x="8153688" y="464214"/>
          <a:ext cx="137915" cy="16133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8153688" y="496481"/>
        <a:ext cx="96541" cy="96800"/>
      </dsp:txXfrm>
    </dsp:sp>
    <dsp:sp modelId="{F37E71DE-884E-4506-85EA-0F0891338247}">
      <dsp:nvSpPr>
        <dsp:cNvPr id="0" name=""/>
        <dsp:cNvSpPr/>
      </dsp:nvSpPr>
      <dsp:spPr>
        <a:xfrm>
          <a:off x="8348851" y="173683"/>
          <a:ext cx="639431" cy="742395"/>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Popcorn Monday</a:t>
          </a:r>
        </a:p>
      </dsp:txBody>
      <dsp:txXfrm>
        <a:off x="8367579" y="192411"/>
        <a:ext cx="601975" cy="704939"/>
      </dsp:txXfrm>
    </dsp:sp>
    <dsp:sp modelId="{C569BCDF-1D5C-4FA3-9294-9483F74661E6}">
      <dsp:nvSpPr>
        <dsp:cNvPr id="0" name=""/>
        <dsp:cNvSpPr/>
      </dsp:nvSpPr>
      <dsp:spPr>
        <a:xfrm>
          <a:off x="9053337" y="464214"/>
          <a:ext cx="137915" cy="16133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053337" y="496481"/>
        <a:ext cx="96541" cy="96800"/>
      </dsp:txXfrm>
    </dsp:sp>
    <dsp:sp modelId="{9D7B8394-AB81-463B-83AF-C2D715800B33}">
      <dsp:nvSpPr>
        <dsp:cNvPr id="0" name=""/>
        <dsp:cNvSpPr/>
      </dsp:nvSpPr>
      <dsp:spPr>
        <a:xfrm>
          <a:off x="9248500" y="168527"/>
          <a:ext cx="650542" cy="75270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Passive Ways to Financially Support</a:t>
          </a:r>
        </a:p>
      </dsp:txBody>
      <dsp:txXfrm>
        <a:off x="9267554" y="187581"/>
        <a:ext cx="612434" cy="714599"/>
      </dsp:txXfrm>
    </dsp:sp>
    <dsp:sp modelId="{71A3D5DE-4A04-4B43-84CF-889AE9F79FEF}">
      <dsp:nvSpPr>
        <dsp:cNvPr id="0" name=""/>
        <dsp:cNvSpPr/>
      </dsp:nvSpPr>
      <dsp:spPr>
        <a:xfrm>
          <a:off x="9964097" y="464214"/>
          <a:ext cx="137915" cy="16133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964097" y="496481"/>
        <a:ext cx="96541" cy="96800"/>
      </dsp:txXfrm>
    </dsp:sp>
    <dsp:sp modelId="{06147859-40CD-42FB-A693-794F2EBBC601}">
      <dsp:nvSpPr>
        <dsp:cNvPr id="0" name=""/>
        <dsp:cNvSpPr/>
      </dsp:nvSpPr>
      <dsp:spPr>
        <a:xfrm>
          <a:off x="10159260" y="168527"/>
          <a:ext cx="650542" cy="75270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t>Ways to be Involved</a:t>
          </a:r>
        </a:p>
      </dsp:txBody>
      <dsp:txXfrm>
        <a:off x="10178314" y="187581"/>
        <a:ext cx="612434" cy="7145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A6A28-550D-4443-9D91-F0DAEDA9D024}">
      <dsp:nvSpPr>
        <dsp:cNvPr id="0" name=""/>
        <dsp:cNvSpPr/>
      </dsp:nvSpPr>
      <dsp:spPr>
        <a:xfrm>
          <a:off x="8219" y="212788"/>
          <a:ext cx="649223" cy="6641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Welcome</a:t>
          </a:r>
        </a:p>
      </dsp:txBody>
      <dsp:txXfrm>
        <a:off x="27234" y="231803"/>
        <a:ext cx="611193" cy="626156"/>
      </dsp:txXfrm>
    </dsp:sp>
    <dsp:sp modelId="{2A6FCB31-2156-496D-B90B-2B1AE9370204}">
      <dsp:nvSpPr>
        <dsp:cNvPr id="0" name=""/>
        <dsp:cNvSpPr/>
      </dsp:nvSpPr>
      <dsp:spPr>
        <a:xfrm>
          <a:off x="722365" y="464377"/>
          <a:ext cx="137635" cy="16100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22365" y="496578"/>
        <a:ext cx="96345" cy="96605"/>
      </dsp:txXfrm>
    </dsp:sp>
    <dsp:sp modelId="{ABC2C4DD-6428-4CC1-920D-725A699F57A1}">
      <dsp:nvSpPr>
        <dsp:cNvPr id="0" name=""/>
        <dsp:cNvSpPr/>
      </dsp:nvSpPr>
      <dsp:spPr>
        <a:xfrm>
          <a:off x="917132" y="184493"/>
          <a:ext cx="629837" cy="720775"/>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Standing Rules/</a:t>
          </a:r>
        </a:p>
        <a:p>
          <a:pPr marL="0" lvl="0" indent="0" algn="ctr" defTabSz="355600">
            <a:lnSpc>
              <a:spcPct val="90000"/>
            </a:lnSpc>
            <a:spcBef>
              <a:spcPct val="0"/>
            </a:spcBef>
            <a:spcAft>
              <a:spcPct val="35000"/>
            </a:spcAft>
            <a:buNone/>
          </a:pPr>
          <a:r>
            <a:rPr lang="en-US" sz="800" kern="1200" dirty="0"/>
            <a:t>Board  Members &amp;  Chairs</a:t>
          </a:r>
        </a:p>
      </dsp:txBody>
      <dsp:txXfrm>
        <a:off x="935579" y="202940"/>
        <a:ext cx="592943" cy="683881"/>
      </dsp:txXfrm>
    </dsp:sp>
    <dsp:sp modelId="{15C84B96-EAB5-47B4-9E9E-4BEDDCFAF49B}">
      <dsp:nvSpPr>
        <dsp:cNvPr id="0" name=""/>
        <dsp:cNvSpPr/>
      </dsp:nvSpPr>
      <dsp:spPr>
        <a:xfrm>
          <a:off x="1611892" y="464377"/>
          <a:ext cx="137635" cy="16100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1611892" y="496578"/>
        <a:ext cx="96345" cy="96605"/>
      </dsp:txXfrm>
    </dsp:sp>
    <dsp:sp modelId="{977CDBC9-4B90-47CB-8FDB-7C3364248F1C}">
      <dsp:nvSpPr>
        <dsp:cNvPr id="0" name=""/>
        <dsp:cNvSpPr/>
      </dsp:nvSpPr>
      <dsp:spPr>
        <a:xfrm>
          <a:off x="1806659" y="165540"/>
          <a:ext cx="647983" cy="758682"/>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Treasurer’s Report</a:t>
          </a:r>
        </a:p>
      </dsp:txBody>
      <dsp:txXfrm>
        <a:off x="1825638" y="184519"/>
        <a:ext cx="610025" cy="720724"/>
      </dsp:txXfrm>
    </dsp:sp>
    <dsp:sp modelId="{D2FA647F-4A35-4C4B-81D3-D3DAC1EBC059}">
      <dsp:nvSpPr>
        <dsp:cNvPr id="0" name=""/>
        <dsp:cNvSpPr/>
      </dsp:nvSpPr>
      <dsp:spPr>
        <a:xfrm>
          <a:off x="2519565" y="464377"/>
          <a:ext cx="137635" cy="16100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2519565" y="496578"/>
        <a:ext cx="96345" cy="96605"/>
      </dsp:txXfrm>
    </dsp:sp>
    <dsp:sp modelId="{233E3449-89B2-4FBB-B777-9557FD8E872D}">
      <dsp:nvSpPr>
        <dsp:cNvPr id="0" name=""/>
        <dsp:cNvSpPr/>
      </dsp:nvSpPr>
      <dsp:spPr>
        <a:xfrm>
          <a:off x="2714332" y="120683"/>
          <a:ext cx="627344" cy="848395"/>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Events for 2023/2024 School Year</a:t>
          </a:r>
        </a:p>
      </dsp:txBody>
      <dsp:txXfrm>
        <a:off x="2732706" y="139057"/>
        <a:ext cx="590596" cy="811647"/>
      </dsp:txXfrm>
    </dsp:sp>
    <dsp:sp modelId="{2CD88E49-DFAD-42D4-BA91-F687E5D77038}">
      <dsp:nvSpPr>
        <dsp:cNvPr id="0" name=""/>
        <dsp:cNvSpPr/>
      </dsp:nvSpPr>
      <dsp:spPr>
        <a:xfrm>
          <a:off x="3406598" y="464377"/>
          <a:ext cx="137635" cy="16100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406598" y="496578"/>
        <a:ext cx="96345" cy="96605"/>
      </dsp:txXfrm>
    </dsp:sp>
    <dsp:sp modelId="{4CAE0234-B54D-448E-8217-BC35EA318EB8}">
      <dsp:nvSpPr>
        <dsp:cNvPr id="0" name=""/>
        <dsp:cNvSpPr/>
      </dsp:nvSpPr>
      <dsp:spPr>
        <a:xfrm>
          <a:off x="3601365" y="160721"/>
          <a:ext cx="626708" cy="768319"/>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Read-A-Thon</a:t>
          </a:r>
        </a:p>
      </dsp:txBody>
      <dsp:txXfrm>
        <a:off x="3619721" y="179077"/>
        <a:ext cx="589996" cy="731607"/>
      </dsp:txXfrm>
    </dsp:sp>
    <dsp:sp modelId="{8474F59E-8F26-432E-BF95-BD877D4371D7}">
      <dsp:nvSpPr>
        <dsp:cNvPr id="0" name=""/>
        <dsp:cNvSpPr/>
      </dsp:nvSpPr>
      <dsp:spPr>
        <a:xfrm>
          <a:off x="4292996" y="464377"/>
          <a:ext cx="137635" cy="16100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4292996" y="496578"/>
        <a:ext cx="96345" cy="96605"/>
      </dsp:txXfrm>
    </dsp:sp>
    <dsp:sp modelId="{A5FEB431-8C96-4FEF-B45E-91703140A2C2}">
      <dsp:nvSpPr>
        <dsp:cNvPr id="0" name=""/>
        <dsp:cNvSpPr/>
      </dsp:nvSpPr>
      <dsp:spPr>
        <a:xfrm>
          <a:off x="4487763" y="124145"/>
          <a:ext cx="624851" cy="841471"/>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Pajama Jam</a:t>
          </a:r>
        </a:p>
      </dsp:txBody>
      <dsp:txXfrm>
        <a:off x="4506064" y="142446"/>
        <a:ext cx="588249" cy="804869"/>
      </dsp:txXfrm>
    </dsp:sp>
    <dsp:sp modelId="{68465332-5BA6-4DF2-949A-B215D253ED11}">
      <dsp:nvSpPr>
        <dsp:cNvPr id="0" name=""/>
        <dsp:cNvSpPr/>
      </dsp:nvSpPr>
      <dsp:spPr>
        <a:xfrm>
          <a:off x="5177537" y="464377"/>
          <a:ext cx="137635" cy="16100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177537" y="496578"/>
        <a:ext cx="96345" cy="96605"/>
      </dsp:txXfrm>
    </dsp:sp>
    <dsp:sp modelId="{95B11470-3B04-495B-9DE0-F180C38CF565}">
      <dsp:nvSpPr>
        <dsp:cNvPr id="0" name=""/>
        <dsp:cNvSpPr/>
      </dsp:nvSpPr>
      <dsp:spPr>
        <a:xfrm>
          <a:off x="5372304" y="125788"/>
          <a:ext cx="642036" cy="838186"/>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Spirit Wear </a:t>
          </a:r>
        </a:p>
      </dsp:txBody>
      <dsp:txXfrm>
        <a:off x="5391109" y="144593"/>
        <a:ext cx="604426" cy="800576"/>
      </dsp:txXfrm>
    </dsp:sp>
    <dsp:sp modelId="{790A74D7-4493-4E76-BA27-66B7964149B9}">
      <dsp:nvSpPr>
        <dsp:cNvPr id="0" name=""/>
        <dsp:cNvSpPr/>
      </dsp:nvSpPr>
      <dsp:spPr>
        <a:xfrm>
          <a:off x="6079263" y="464377"/>
          <a:ext cx="137635" cy="16100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6079263" y="496578"/>
        <a:ext cx="96345" cy="96605"/>
      </dsp:txXfrm>
    </dsp:sp>
    <dsp:sp modelId="{660F9A05-682A-4222-956F-37C320C9F8D1}">
      <dsp:nvSpPr>
        <dsp:cNvPr id="0" name=""/>
        <dsp:cNvSpPr/>
      </dsp:nvSpPr>
      <dsp:spPr>
        <a:xfrm>
          <a:off x="6274030" y="124572"/>
          <a:ext cx="623604" cy="840618"/>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Fall Book Fair</a:t>
          </a:r>
        </a:p>
      </dsp:txBody>
      <dsp:txXfrm>
        <a:off x="6292295" y="142837"/>
        <a:ext cx="587074" cy="804088"/>
      </dsp:txXfrm>
    </dsp:sp>
    <dsp:sp modelId="{F961EE76-1CFE-4F7B-A6AE-8DBC29A3B64F}">
      <dsp:nvSpPr>
        <dsp:cNvPr id="0" name=""/>
        <dsp:cNvSpPr/>
      </dsp:nvSpPr>
      <dsp:spPr>
        <a:xfrm>
          <a:off x="6962557" y="464377"/>
          <a:ext cx="137635" cy="16100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6962557" y="496578"/>
        <a:ext cx="96345" cy="96605"/>
      </dsp:txXfrm>
    </dsp:sp>
    <dsp:sp modelId="{2EF5F67A-51F1-49F9-BE86-B4EC4E2B7C80}">
      <dsp:nvSpPr>
        <dsp:cNvPr id="0" name=""/>
        <dsp:cNvSpPr/>
      </dsp:nvSpPr>
      <dsp:spPr>
        <a:xfrm>
          <a:off x="7157324" y="179274"/>
          <a:ext cx="640082" cy="73121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STEAM Night</a:t>
          </a:r>
        </a:p>
      </dsp:txBody>
      <dsp:txXfrm>
        <a:off x="7176071" y="198021"/>
        <a:ext cx="602588" cy="693720"/>
      </dsp:txXfrm>
    </dsp:sp>
    <dsp:sp modelId="{C401C4DF-DD75-4EE3-B1CA-62B2D894C995}">
      <dsp:nvSpPr>
        <dsp:cNvPr id="0" name=""/>
        <dsp:cNvSpPr/>
      </dsp:nvSpPr>
      <dsp:spPr>
        <a:xfrm>
          <a:off x="7862328" y="464377"/>
          <a:ext cx="137635" cy="16100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862328" y="496578"/>
        <a:ext cx="96345" cy="96605"/>
      </dsp:txXfrm>
    </dsp:sp>
    <dsp:sp modelId="{F37E71DE-884E-4506-85EA-0F0891338247}">
      <dsp:nvSpPr>
        <dsp:cNvPr id="0" name=""/>
        <dsp:cNvSpPr/>
      </dsp:nvSpPr>
      <dsp:spPr>
        <a:xfrm>
          <a:off x="8057095" y="-78719"/>
          <a:ext cx="937257" cy="1247201"/>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Popcorn Monday</a:t>
          </a:r>
        </a:p>
      </dsp:txBody>
      <dsp:txXfrm>
        <a:off x="8084546" y="-51268"/>
        <a:ext cx="882355" cy="1192299"/>
      </dsp:txXfrm>
    </dsp:sp>
    <dsp:sp modelId="{C569BCDF-1D5C-4FA3-9294-9483F74661E6}">
      <dsp:nvSpPr>
        <dsp:cNvPr id="0" name=""/>
        <dsp:cNvSpPr/>
      </dsp:nvSpPr>
      <dsp:spPr>
        <a:xfrm>
          <a:off x="9059276" y="464377"/>
          <a:ext cx="137635" cy="16100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059276" y="496578"/>
        <a:ext cx="96345" cy="96605"/>
      </dsp:txXfrm>
    </dsp:sp>
    <dsp:sp modelId="{9D7B8394-AB81-463B-83AF-C2D715800B33}">
      <dsp:nvSpPr>
        <dsp:cNvPr id="0" name=""/>
        <dsp:cNvSpPr/>
      </dsp:nvSpPr>
      <dsp:spPr>
        <a:xfrm>
          <a:off x="9254043" y="174195"/>
          <a:ext cx="649223" cy="741371"/>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Passive Ways to Financially Support</a:t>
          </a:r>
        </a:p>
      </dsp:txBody>
      <dsp:txXfrm>
        <a:off x="9273058" y="193210"/>
        <a:ext cx="611193" cy="703341"/>
      </dsp:txXfrm>
    </dsp:sp>
    <dsp:sp modelId="{71A3D5DE-4A04-4B43-84CF-889AE9F79FEF}">
      <dsp:nvSpPr>
        <dsp:cNvPr id="0" name=""/>
        <dsp:cNvSpPr/>
      </dsp:nvSpPr>
      <dsp:spPr>
        <a:xfrm>
          <a:off x="9968188" y="464377"/>
          <a:ext cx="137635" cy="16100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968188" y="496578"/>
        <a:ext cx="96345" cy="96605"/>
      </dsp:txXfrm>
    </dsp:sp>
    <dsp:sp modelId="{06147859-40CD-42FB-A693-794F2EBBC601}">
      <dsp:nvSpPr>
        <dsp:cNvPr id="0" name=""/>
        <dsp:cNvSpPr/>
      </dsp:nvSpPr>
      <dsp:spPr>
        <a:xfrm>
          <a:off x="10162955" y="174195"/>
          <a:ext cx="649223" cy="741371"/>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Ways to be Involved</a:t>
          </a:r>
        </a:p>
      </dsp:txBody>
      <dsp:txXfrm>
        <a:off x="10181970" y="193210"/>
        <a:ext cx="611193" cy="70334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A6A28-550D-4443-9D91-F0DAEDA9D024}">
      <dsp:nvSpPr>
        <dsp:cNvPr id="0" name=""/>
        <dsp:cNvSpPr/>
      </dsp:nvSpPr>
      <dsp:spPr>
        <a:xfrm>
          <a:off x="6986" y="209761"/>
          <a:ext cx="646584" cy="670239"/>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Welcome</a:t>
          </a:r>
        </a:p>
      </dsp:txBody>
      <dsp:txXfrm>
        <a:off x="25924" y="228699"/>
        <a:ext cx="608708" cy="632363"/>
      </dsp:txXfrm>
    </dsp:sp>
    <dsp:sp modelId="{2A6FCB31-2156-496D-B90B-2B1AE9370204}">
      <dsp:nvSpPr>
        <dsp:cNvPr id="0" name=""/>
        <dsp:cNvSpPr/>
      </dsp:nvSpPr>
      <dsp:spPr>
        <a:xfrm>
          <a:off x="718228"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18228" y="496775"/>
        <a:ext cx="95953" cy="96212"/>
      </dsp:txXfrm>
    </dsp:sp>
    <dsp:sp modelId="{ABC2C4DD-6428-4CC1-920D-725A699F57A1}">
      <dsp:nvSpPr>
        <dsp:cNvPr id="0" name=""/>
        <dsp:cNvSpPr/>
      </dsp:nvSpPr>
      <dsp:spPr>
        <a:xfrm>
          <a:off x="912204" y="181209"/>
          <a:ext cx="627277" cy="72734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Standing Rules/</a:t>
          </a:r>
        </a:p>
        <a:p>
          <a:pPr marL="0" lvl="0" indent="0" algn="ctr" defTabSz="355600">
            <a:lnSpc>
              <a:spcPct val="90000"/>
            </a:lnSpc>
            <a:spcBef>
              <a:spcPct val="0"/>
            </a:spcBef>
            <a:spcAft>
              <a:spcPct val="35000"/>
            </a:spcAft>
            <a:buNone/>
          </a:pPr>
          <a:r>
            <a:rPr lang="en-US" sz="800" kern="1200" dirty="0"/>
            <a:t>Board  Members &amp;  Chairs</a:t>
          </a:r>
        </a:p>
      </dsp:txBody>
      <dsp:txXfrm>
        <a:off x="930576" y="199581"/>
        <a:ext cx="590533" cy="690600"/>
      </dsp:txXfrm>
    </dsp:sp>
    <dsp:sp modelId="{15C84B96-EAB5-47B4-9E9E-4BEDDCFAF49B}">
      <dsp:nvSpPr>
        <dsp:cNvPr id="0" name=""/>
        <dsp:cNvSpPr/>
      </dsp:nvSpPr>
      <dsp:spPr>
        <a:xfrm>
          <a:off x="1604139"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1604139" y="496775"/>
        <a:ext cx="95953" cy="96212"/>
      </dsp:txXfrm>
    </dsp:sp>
    <dsp:sp modelId="{977CDBC9-4B90-47CB-8FDB-7C3364248F1C}">
      <dsp:nvSpPr>
        <dsp:cNvPr id="0" name=""/>
        <dsp:cNvSpPr/>
      </dsp:nvSpPr>
      <dsp:spPr>
        <a:xfrm>
          <a:off x="1798115" y="162083"/>
          <a:ext cx="645349" cy="765595"/>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Treasurer’s Report</a:t>
          </a:r>
        </a:p>
      </dsp:txBody>
      <dsp:txXfrm>
        <a:off x="1817017" y="180985"/>
        <a:ext cx="607545" cy="727791"/>
      </dsp:txXfrm>
    </dsp:sp>
    <dsp:sp modelId="{D2FA647F-4A35-4C4B-81D3-D3DAC1EBC059}">
      <dsp:nvSpPr>
        <dsp:cNvPr id="0" name=""/>
        <dsp:cNvSpPr/>
      </dsp:nvSpPr>
      <dsp:spPr>
        <a:xfrm>
          <a:off x="2508122"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2508122" y="496775"/>
        <a:ext cx="95953" cy="96212"/>
      </dsp:txXfrm>
    </dsp:sp>
    <dsp:sp modelId="{233E3449-89B2-4FBB-B777-9557FD8E872D}">
      <dsp:nvSpPr>
        <dsp:cNvPr id="0" name=""/>
        <dsp:cNvSpPr/>
      </dsp:nvSpPr>
      <dsp:spPr>
        <a:xfrm>
          <a:off x="2702097" y="178968"/>
          <a:ext cx="624794" cy="731825"/>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Events for 2023/2024 School Year</a:t>
          </a:r>
        </a:p>
      </dsp:txBody>
      <dsp:txXfrm>
        <a:off x="2720397" y="197268"/>
        <a:ext cx="588194" cy="695225"/>
      </dsp:txXfrm>
    </dsp:sp>
    <dsp:sp modelId="{2CD88E49-DFAD-42D4-BA91-F687E5D77038}">
      <dsp:nvSpPr>
        <dsp:cNvPr id="0" name=""/>
        <dsp:cNvSpPr/>
      </dsp:nvSpPr>
      <dsp:spPr>
        <a:xfrm rot="21557730">
          <a:off x="3391545" y="459225"/>
          <a:ext cx="137086"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391547" y="491548"/>
        <a:ext cx="95960" cy="96212"/>
      </dsp:txXfrm>
    </dsp:sp>
    <dsp:sp modelId="{4CAE0234-B54D-448E-8217-BC35EA318EB8}">
      <dsp:nvSpPr>
        <dsp:cNvPr id="0" name=""/>
        <dsp:cNvSpPr/>
      </dsp:nvSpPr>
      <dsp:spPr>
        <a:xfrm>
          <a:off x="3585525" y="168113"/>
          <a:ext cx="623546" cy="731825"/>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Read-A-Thon</a:t>
          </a:r>
        </a:p>
      </dsp:txBody>
      <dsp:txXfrm>
        <a:off x="3603788" y="186376"/>
        <a:ext cx="587020" cy="695299"/>
      </dsp:txXfrm>
    </dsp:sp>
    <dsp:sp modelId="{8474F59E-8F26-432E-BF95-BD877D4371D7}">
      <dsp:nvSpPr>
        <dsp:cNvPr id="0" name=""/>
        <dsp:cNvSpPr/>
      </dsp:nvSpPr>
      <dsp:spPr>
        <a:xfrm rot="41755">
          <a:off x="4273725" y="459254"/>
          <a:ext cx="13708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4273727" y="491074"/>
        <a:ext cx="95960" cy="96212"/>
      </dsp:txXfrm>
    </dsp:sp>
    <dsp:sp modelId="{A5FEB431-8C96-4FEF-B45E-91703140A2C2}">
      <dsp:nvSpPr>
        <dsp:cNvPr id="0" name=""/>
        <dsp:cNvSpPr/>
      </dsp:nvSpPr>
      <dsp:spPr>
        <a:xfrm>
          <a:off x="4467706" y="170817"/>
          <a:ext cx="646584" cy="74812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Pajama Jam</a:t>
          </a:r>
        </a:p>
      </dsp:txBody>
      <dsp:txXfrm>
        <a:off x="4486644" y="189755"/>
        <a:ext cx="608708" cy="710251"/>
      </dsp:txXfrm>
    </dsp:sp>
    <dsp:sp modelId="{68465332-5BA6-4DF2-949A-B215D253ED11}">
      <dsp:nvSpPr>
        <dsp:cNvPr id="0" name=""/>
        <dsp:cNvSpPr/>
      </dsp:nvSpPr>
      <dsp:spPr>
        <a:xfrm>
          <a:off x="5178948"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178948" y="496775"/>
        <a:ext cx="95953" cy="96212"/>
      </dsp:txXfrm>
    </dsp:sp>
    <dsp:sp modelId="{95B11470-3B04-495B-9DE0-F180C38CF565}">
      <dsp:nvSpPr>
        <dsp:cNvPr id="0" name=""/>
        <dsp:cNvSpPr/>
      </dsp:nvSpPr>
      <dsp:spPr>
        <a:xfrm>
          <a:off x="5372923" y="170817"/>
          <a:ext cx="646584" cy="74812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Spirit Wear </a:t>
          </a:r>
        </a:p>
      </dsp:txBody>
      <dsp:txXfrm>
        <a:off x="5391861" y="189755"/>
        <a:ext cx="608708" cy="710251"/>
      </dsp:txXfrm>
    </dsp:sp>
    <dsp:sp modelId="{790A74D7-4493-4E76-BA27-66B7964149B9}">
      <dsp:nvSpPr>
        <dsp:cNvPr id="0" name=""/>
        <dsp:cNvSpPr/>
      </dsp:nvSpPr>
      <dsp:spPr>
        <a:xfrm>
          <a:off x="6084166"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6084166" y="496775"/>
        <a:ext cx="95953" cy="96212"/>
      </dsp:txXfrm>
    </dsp:sp>
    <dsp:sp modelId="{660F9A05-682A-4222-956F-37C320C9F8D1}">
      <dsp:nvSpPr>
        <dsp:cNvPr id="0" name=""/>
        <dsp:cNvSpPr/>
      </dsp:nvSpPr>
      <dsp:spPr>
        <a:xfrm>
          <a:off x="6278141" y="170817"/>
          <a:ext cx="646584" cy="74812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Fall Book Fair</a:t>
          </a:r>
        </a:p>
      </dsp:txBody>
      <dsp:txXfrm>
        <a:off x="6297079" y="189755"/>
        <a:ext cx="608708" cy="710251"/>
      </dsp:txXfrm>
    </dsp:sp>
    <dsp:sp modelId="{F961EE76-1CFE-4F7B-A6AE-8DBC29A3B64F}">
      <dsp:nvSpPr>
        <dsp:cNvPr id="0" name=""/>
        <dsp:cNvSpPr/>
      </dsp:nvSpPr>
      <dsp:spPr>
        <a:xfrm>
          <a:off x="6989384"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6989384" y="496775"/>
        <a:ext cx="95953" cy="96212"/>
      </dsp:txXfrm>
    </dsp:sp>
    <dsp:sp modelId="{2EF5F67A-51F1-49F9-BE86-B4EC4E2B7C80}">
      <dsp:nvSpPr>
        <dsp:cNvPr id="0" name=""/>
        <dsp:cNvSpPr/>
      </dsp:nvSpPr>
      <dsp:spPr>
        <a:xfrm>
          <a:off x="7183359" y="170817"/>
          <a:ext cx="646584" cy="74812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STEAM Night</a:t>
          </a:r>
        </a:p>
      </dsp:txBody>
      <dsp:txXfrm>
        <a:off x="7202297" y="189755"/>
        <a:ext cx="608708" cy="710251"/>
      </dsp:txXfrm>
    </dsp:sp>
    <dsp:sp modelId="{C401C4DF-DD75-4EE3-B1CA-62B2D894C995}">
      <dsp:nvSpPr>
        <dsp:cNvPr id="0" name=""/>
        <dsp:cNvSpPr/>
      </dsp:nvSpPr>
      <dsp:spPr>
        <a:xfrm>
          <a:off x="7894602"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894602" y="496775"/>
        <a:ext cx="95953" cy="96212"/>
      </dsp:txXfrm>
    </dsp:sp>
    <dsp:sp modelId="{F37E71DE-884E-4506-85EA-0F0891338247}">
      <dsp:nvSpPr>
        <dsp:cNvPr id="0" name=""/>
        <dsp:cNvSpPr/>
      </dsp:nvSpPr>
      <dsp:spPr>
        <a:xfrm>
          <a:off x="8088577" y="170817"/>
          <a:ext cx="646584" cy="74812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Popcorn Monday</a:t>
          </a:r>
        </a:p>
      </dsp:txBody>
      <dsp:txXfrm>
        <a:off x="8107515" y="189755"/>
        <a:ext cx="608708" cy="710251"/>
      </dsp:txXfrm>
    </dsp:sp>
    <dsp:sp modelId="{C569BCDF-1D5C-4FA3-9294-9483F74661E6}">
      <dsp:nvSpPr>
        <dsp:cNvPr id="0" name=""/>
        <dsp:cNvSpPr/>
      </dsp:nvSpPr>
      <dsp:spPr>
        <a:xfrm>
          <a:off x="8799820"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8799820" y="496775"/>
        <a:ext cx="95953" cy="96212"/>
      </dsp:txXfrm>
    </dsp:sp>
    <dsp:sp modelId="{9D7B8394-AB81-463B-83AF-C2D715800B33}">
      <dsp:nvSpPr>
        <dsp:cNvPr id="0" name=""/>
        <dsp:cNvSpPr/>
      </dsp:nvSpPr>
      <dsp:spPr>
        <a:xfrm>
          <a:off x="8993795" y="-230"/>
          <a:ext cx="914399" cy="1090223"/>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Passive Ways to Financially Support</a:t>
          </a:r>
        </a:p>
      </dsp:txBody>
      <dsp:txXfrm>
        <a:off x="9020577" y="26552"/>
        <a:ext cx="860835" cy="1036659"/>
      </dsp:txXfrm>
    </dsp:sp>
    <dsp:sp modelId="{71A3D5DE-4A04-4B43-84CF-889AE9F79FEF}">
      <dsp:nvSpPr>
        <dsp:cNvPr id="0" name=""/>
        <dsp:cNvSpPr/>
      </dsp:nvSpPr>
      <dsp:spPr>
        <a:xfrm>
          <a:off x="9972853" y="464705"/>
          <a:ext cx="137075" cy="1603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972853" y="496775"/>
        <a:ext cx="95953" cy="96212"/>
      </dsp:txXfrm>
    </dsp:sp>
    <dsp:sp modelId="{06147859-40CD-42FB-A693-794F2EBBC601}">
      <dsp:nvSpPr>
        <dsp:cNvPr id="0" name=""/>
        <dsp:cNvSpPr/>
      </dsp:nvSpPr>
      <dsp:spPr>
        <a:xfrm>
          <a:off x="10166828" y="170817"/>
          <a:ext cx="646584" cy="74812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Ways to be Involved</a:t>
          </a:r>
        </a:p>
      </dsp:txBody>
      <dsp:txXfrm>
        <a:off x="10185766" y="189755"/>
        <a:ext cx="608708" cy="71025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A6A28-550D-4443-9D91-F0DAEDA9D024}">
      <dsp:nvSpPr>
        <dsp:cNvPr id="0" name=""/>
        <dsp:cNvSpPr/>
      </dsp:nvSpPr>
      <dsp:spPr>
        <a:xfrm>
          <a:off x="9195" y="213462"/>
          <a:ext cx="647903" cy="66283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Welcome</a:t>
          </a:r>
        </a:p>
      </dsp:txBody>
      <dsp:txXfrm>
        <a:off x="28171" y="232438"/>
        <a:ext cx="609951" cy="624885"/>
      </dsp:txXfrm>
    </dsp:sp>
    <dsp:sp modelId="{2A6FCB31-2156-496D-B90B-2B1AE9370204}">
      <dsp:nvSpPr>
        <dsp:cNvPr id="0" name=""/>
        <dsp:cNvSpPr/>
      </dsp:nvSpPr>
      <dsp:spPr>
        <a:xfrm>
          <a:off x="721890" y="464541"/>
          <a:ext cx="137355" cy="16068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21890" y="496677"/>
        <a:ext cx="96149" cy="96408"/>
      </dsp:txXfrm>
    </dsp:sp>
    <dsp:sp modelId="{ABC2C4DD-6428-4CC1-920D-725A699F57A1}">
      <dsp:nvSpPr>
        <dsp:cNvPr id="0" name=""/>
        <dsp:cNvSpPr/>
      </dsp:nvSpPr>
      <dsp:spPr>
        <a:xfrm>
          <a:off x="916261" y="185226"/>
          <a:ext cx="628557" cy="719310"/>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Standing Rules/</a:t>
          </a:r>
        </a:p>
        <a:p>
          <a:pPr marL="0" lvl="0" indent="0" algn="ctr" defTabSz="355600">
            <a:lnSpc>
              <a:spcPct val="90000"/>
            </a:lnSpc>
            <a:spcBef>
              <a:spcPct val="0"/>
            </a:spcBef>
            <a:spcAft>
              <a:spcPct val="35000"/>
            </a:spcAft>
            <a:buNone/>
          </a:pPr>
          <a:r>
            <a:rPr lang="en-US" sz="800" kern="1200" dirty="0"/>
            <a:t>Board  Members &amp;  Chairs</a:t>
          </a:r>
        </a:p>
      </dsp:txBody>
      <dsp:txXfrm>
        <a:off x="934671" y="203636"/>
        <a:ext cx="591737" cy="682490"/>
      </dsp:txXfrm>
    </dsp:sp>
    <dsp:sp modelId="{15C84B96-EAB5-47B4-9E9E-4BEDDCFAF49B}">
      <dsp:nvSpPr>
        <dsp:cNvPr id="0" name=""/>
        <dsp:cNvSpPr/>
      </dsp:nvSpPr>
      <dsp:spPr>
        <a:xfrm>
          <a:off x="1609608" y="464541"/>
          <a:ext cx="137355" cy="16068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1609608" y="496677"/>
        <a:ext cx="96149" cy="96408"/>
      </dsp:txXfrm>
    </dsp:sp>
    <dsp:sp modelId="{977CDBC9-4B90-47CB-8FDB-7C3364248F1C}">
      <dsp:nvSpPr>
        <dsp:cNvPr id="0" name=""/>
        <dsp:cNvSpPr/>
      </dsp:nvSpPr>
      <dsp:spPr>
        <a:xfrm>
          <a:off x="1803980" y="166311"/>
          <a:ext cx="646666" cy="757140"/>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Treasurer’s Report</a:t>
          </a:r>
        </a:p>
      </dsp:txBody>
      <dsp:txXfrm>
        <a:off x="1822920" y="185251"/>
        <a:ext cx="608786" cy="719260"/>
      </dsp:txXfrm>
    </dsp:sp>
    <dsp:sp modelId="{D2FA647F-4A35-4C4B-81D3-D3DAC1EBC059}">
      <dsp:nvSpPr>
        <dsp:cNvPr id="0" name=""/>
        <dsp:cNvSpPr/>
      </dsp:nvSpPr>
      <dsp:spPr>
        <a:xfrm>
          <a:off x="2515436" y="464541"/>
          <a:ext cx="137355" cy="16068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2515436" y="496677"/>
        <a:ext cx="96149" cy="96408"/>
      </dsp:txXfrm>
    </dsp:sp>
    <dsp:sp modelId="{233E3449-89B2-4FBB-B777-9557FD8E872D}">
      <dsp:nvSpPr>
        <dsp:cNvPr id="0" name=""/>
        <dsp:cNvSpPr/>
      </dsp:nvSpPr>
      <dsp:spPr>
        <a:xfrm>
          <a:off x="2709807" y="183010"/>
          <a:ext cx="626069" cy="723742"/>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Events for 2023/2024 School Year</a:t>
          </a:r>
        </a:p>
      </dsp:txBody>
      <dsp:txXfrm>
        <a:off x="2728144" y="201347"/>
        <a:ext cx="589395" cy="687068"/>
      </dsp:txXfrm>
    </dsp:sp>
    <dsp:sp modelId="{2CD88E49-DFAD-42D4-BA91-F687E5D77038}">
      <dsp:nvSpPr>
        <dsp:cNvPr id="0" name=""/>
        <dsp:cNvSpPr/>
      </dsp:nvSpPr>
      <dsp:spPr>
        <a:xfrm rot="21558282">
          <a:off x="3400662" y="459122"/>
          <a:ext cx="137365" cy="16068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400664" y="491508"/>
        <a:ext cx="96156" cy="96408"/>
      </dsp:txXfrm>
    </dsp:sp>
    <dsp:sp modelId="{4CAE0234-B54D-448E-8217-BC35EA318EB8}">
      <dsp:nvSpPr>
        <dsp:cNvPr id="0" name=""/>
        <dsp:cNvSpPr/>
      </dsp:nvSpPr>
      <dsp:spPr>
        <a:xfrm>
          <a:off x="3595038" y="172274"/>
          <a:ext cx="624818" cy="723742"/>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Read-A-Thon</a:t>
          </a:r>
        </a:p>
      </dsp:txBody>
      <dsp:txXfrm>
        <a:off x="3613338" y="190574"/>
        <a:ext cx="588218" cy="687142"/>
      </dsp:txXfrm>
    </dsp:sp>
    <dsp:sp modelId="{8474F59E-8F26-432E-BF95-BD877D4371D7}">
      <dsp:nvSpPr>
        <dsp:cNvPr id="0" name=""/>
        <dsp:cNvSpPr/>
      </dsp:nvSpPr>
      <dsp:spPr>
        <a:xfrm rot="41209">
          <a:off x="4284643" y="459151"/>
          <a:ext cx="137365" cy="16068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4284644" y="491040"/>
        <a:ext cx="96156" cy="96408"/>
      </dsp:txXfrm>
    </dsp:sp>
    <dsp:sp modelId="{A5FEB431-8C96-4FEF-B45E-91703140A2C2}">
      <dsp:nvSpPr>
        <dsp:cNvPr id="0" name=""/>
        <dsp:cNvSpPr/>
      </dsp:nvSpPr>
      <dsp:spPr>
        <a:xfrm>
          <a:off x="4479019" y="174949"/>
          <a:ext cx="647903" cy="73986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Pajama Jam</a:t>
          </a:r>
        </a:p>
      </dsp:txBody>
      <dsp:txXfrm>
        <a:off x="4497995" y="193925"/>
        <a:ext cx="609951" cy="701912"/>
      </dsp:txXfrm>
    </dsp:sp>
    <dsp:sp modelId="{68465332-5BA6-4DF2-949A-B215D253ED11}">
      <dsp:nvSpPr>
        <dsp:cNvPr id="0" name=""/>
        <dsp:cNvSpPr/>
      </dsp:nvSpPr>
      <dsp:spPr>
        <a:xfrm>
          <a:off x="5191713" y="464541"/>
          <a:ext cx="137355" cy="16068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191713" y="496677"/>
        <a:ext cx="96149" cy="96408"/>
      </dsp:txXfrm>
    </dsp:sp>
    <dsp:sp modelId="{95B11470-3B04-495B-9DE0-F180C38CF565}">
      <dsp:nvSpPr>
        <dsp:cNvPr id="0" name=""/>
        <dsp:cNvSpPr/>
      </dsp:nvSpPr>
      <dsp:spPr>
        <a:xfrm>
          <a:off x="5386084" y="174949"/>
          <a:ext cx="647903" cy="73986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Spirit Wear </a:t>
          </a:r>
        </a:p>
      </dsp:txBody>
      <dsp:txXfrm>
        <a:off x="5405060" y="193925"/>
        <a:ext cx="609951" cy="701912"/>
      </dsp:txXfrm>
    </dsp:sp>
    <dsp:sp modelId="{790A74D7-4493-4E76-BA27-66B7964149B9}">
      <dsp:nvSpPr>
        <dsp:cNvPr id="0" name=""/>
        <dsp:cNvSpPr/>
      </dsp:nvSpPr>
      <dsp:spPr>
        <a:xfrm>
          <a:off x="6098778" y="464541"/>
          <a:ext cx="137355" cy="16068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6098778" y="496677"/>
        <a:ext cx="96149" cy="96408"/>
      </dsp:txXfrm>
    </dsp:sp>
    <dsp:sp modelId="{660F9A05-682A-4222-956F-37C320C9F8D1}">
      <dsp:nvSpPr>
        <dsp:cNvPr id="0" name=""/>
        <dsp:cNvSpPr/>
      </dsp:nvSpPr>
      <dsp:spPr>
        <a:xfrm>
          <a:off x="6293149" y="174949"/>
          <a:ext cx="647903" cy="73986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Fall Book Fair</a:t>
          </a:r>
        </a:p>
      </dsp:txBody>
      <dsp:txXfrm>
        <a:off x="6312125" y="193925"/>
        <a:ext cx="609951" cy="701912"/>
      </dsp:txXfrm>
    </dsp:sp>
    <dsp:sp modelId="{F961EE76-1CFE-4F7B-A6AE-8DBC29A3B64F}">
      <dsp:nvSpPr>
        <dsp:cNvPr id="0" name=""/>
        <dsp:cNvSpPr/>
      </dsp:nvSpPr>
      <dsp:spPr>
        <a:xfrm>
          <a:off x="7005843" y="464541"/>
          <a:ext cx="137355" cy="16068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005843" y="496677"/>
        <a:ext cx="96149" cy="96408"/>
      </dsp:txXfrm>
    </dsp:sp>
    <dsp:sp modelId="{2EF5F67A-51F1-49F9-BE86-B4EC4E2B7C80}">
      <dsp:nvSpPr>
        <dsp:cNvPr id="0" name=""/>
        <dsp:cNvSpPr/>
      </dsp:nvSpPr>
      <dsp:spPr>
        <a:xfrm>
          <a:off x="7200215" y="174949"/>
          <a:ext cx="647903" cy="73986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STEAM Night</a:t>
          </a:r>
        </a:p>
      </dsp:txBody>
      <dsp:txXfrm>
        <a:off x="7219191" y="193925"/>
        <a:ext cx="609951" cy="701912"/>
      </dsp:txXfrm>
    </dsp:sp>
    <dsp:sp modelId="{C401C4DF-DD75-4EE3-B1CA-62B2D894C995}">
      <dsp:nvSpPr>
        <dsp:cNvPr id="0" name=""/>
        <dsp:cNvSpPr/>
      </dsp:nvSpPr>
      <dsp:spPr>
        <a:xfrm>
          <a:off x="7912909" y="464541"/>
          <a:ext cx="137355" cy="16068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7912909" y="496677"/>
        <a:ext cx="96149" cy="96408"/>
      </dsp:txXfrm>
    </dsp:sp>
    <dsp:sp modelId="{F37E71DE-884E-4506-85EA-0F0891338247}">
      <dsp:nvSpPr>
        <dsp:cNvPr id="0" name=""/>
        <dsp:cNvSpPr/>
      </dsp:nvSpPr>
      <dsp:spPr>
        <a:xfrm>
          <a:off x="8107280" y="174949"/>
          <a:ext cx="647903" cy="739864"/>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Popcorn Monday</a:t>
          </a:r>
        </a:p>
      </dsp:txBody>
      <dsp:txXfrm>
        <a:off x="8126256" y="193925"/>
        <a:ext cx="609951" cy="701912"/>
      </dsp:txXfrm>
    </dsp:sp>
    <dsp:sp modelId="{C569BCDF-1D5C-4FA3-9294-9483F74661E6}">
      <dsp:nvSpPr>
        <dsp:cNvPr id="0" name=""/>
        <dsp:cNvSpPr/>
      </dsp:nvSpPr>
      <dsp:spPr>
        <a:xfrm>
          <a:off x="8819974" y="464541"/>
          <a:ext cx="137355" cy="16068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8819974" y="496677"/>
        <a:ext cx="96149" cy="96408"/>
      </dsp:txXfrm>
    </dsp:sp>
    <dsp:sp modelId="{9D7B8394-AB81-463B-83AF-C2D715800B33}">
      <dsp:nvSpPr>
        <dsp:cNvPr id="0" name=""/>
        <dsp:cNvSpPr/>
      </dsp:nvSpPr>
      <dsp:spPr>
        <a:xfrm>
          <a:off x="9014345" y="182033"/>
          <a:ext cx="624190" cy="725695"/>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Passive Ways to Financially Support</a:t>
          </a:r>
        </a:p>
      </dsp:txBody>
      <dsp:txXfrm>
        <a:off x="9032627" y="200315"/>
        <a:ext cx="587626" cy="689131"/>
      </dsp:txXfrm>
    </dsp:sp>
    <dsp:sp modelId="{71A3D5DE-4A04-4B43-84CF-889AE9F79FEF}">
      <dsp:nvSpPr>
        <dsp:cNvPr id="0" name=""/>
        <dsp:cNvSpPr/>
      </dsp:nvSpPr>
      <dsp:spPr>
        <a:xfrm>
          <a:off x="9703326" y="464541"/>
          <a:ext cx="137355" cy="16068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9703326" y="496677"/>
        <a:ext cx="96149" cy="96408"/>
      </dsp:txXfrm>
    </dsp:sp>
    <dsp:sp modelId="{06147859-40CD-42FB-A693-794F2EBBC601}">
      <dsp:nvSpPr>
        <dsp:cNvPr id="0" name=""/>
        <dsp:cNvSpPr/>
      </dsp:nvSpPr>
      <dsp:spPr>
        <a:xfrm>
          <a:off x="9897697" y="-64652"/>
          <a:ext cx="913505" cy="1219067"/>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Ways to be Involved</a:t>
          </a:r>
        </a:p>
      </dsp:txBody>
      <dsp:txXfrm>
        <a:off x="9924453" y="-37896"/>
        <a:ext cx="859993" cy="116555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6474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47387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64676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85683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11/3/23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94774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11/3/23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58152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11/3/23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50080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18133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16519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11/3/23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3181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689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7727876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33636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3018174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680277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23519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82185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48A87A34-81AB-432B-8DAE-1953F412C126}" type="datetimeFigureOut">
              <a:rPr lang="en-US" smtClean="0"/>
              <a:pPr/>
              <a:t>11/3/23</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8021033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http://www.mycolumbiapta.org/"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3.png"/><Relationship Id="rId7" Type="http://schemas.openxmlformats.org/officeDocument/2006/relationships/diagramQuickStyle" Target="../diagrams/quickStyle1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4.jpeg"/><Relationship Id="rId9" Type="http://schemas.microsoft.com/office/2007/relationships/diagramDrawing" Target="../diagrams/drawing1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B65EC2C-5E72-45C4-9792-4143706AA7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9006C8F-8AF9-4E23-29E7-873F809E1294}"/>
              </a:ext>
            </a:extLst>
          </p:cNvPr>
          <p:cNvSpPr>
            <a:spLocks noGrp="1"/>
          </p:cNvSpPr>
          <p:nvPr>
            <p:ph type="ctrTitle"/>
          </p:nvPr>
        </p:nvSpPr>
        <p:spPr>
          <a:xfrm>
            <a:off x="4375999" y="685799"/>
            <a:ext cx="7406374" cy="2971801"/>
          </a:xfrm>
        </p:spPr>
        <p:txBody>
          <a:bodyPr>
            <a:normAutofit/>
          </a:bodyPr>
          <a:lstStyle/>
          <a:p>
            <a:r>
              <a:rPr lang="en-US" dirty="0"/>
              <a:t>OCTOBER General</a:t>
            </a:r>
            <a:br>
              <a:rPr lang="en-US" dirty="0"/>
            </a:br>
            <a:r>
              <a:rPr lang="en-US" dirty="0"/>
              <a:t>Membership Meeting</a:t>
            </a:r>
            <a:br>
              <a:rPr lang="en-US" dirty="0"/>
            </a:br>
            <a:endParaRPr lang="en-US" dirty="0"/>
          </a:p>
        </p:txBody>
      </p:sp>
      <p:sp>
        <p:nvSpPr>
          <p:cNvPr id="3" name="Subtitle 2">
            <a:extLst>
              <a:ext uri="{FF2B5EF4-FFF2-40B4-BE49-F238E27FC236}">
                <a16:creationId xmlns:a16="http://schemas.microsoft.com/office/drawing/2014/main" id="{DAE98C19-9AA8-ACCC-9DBA-5815B8EBCC46}"/>
              </a:ext>
            </a:extLst>
          </p:cNvPr>
          <p:cNvSpPr>
            <a:spLocks noGrp="1"/>
          </p:cNvSpPr>
          <p:nvPr>
            <p:ph type="subTitle" idx="1"/>
          </p:nvPr>
        </p:nvSpPr>
        <p:spPr>
          <a:xfrm>
            <a:off x="4366483" y="3843867"/>
            <a:ext cx="5815690" cy="1947333"/>
          </a:xfrm>
        </p:spPr>
        <p:txBody>
          <a:bodyPr>
            <a:normAutofit/>
          </a:bodyPr>
          <a:lstStyle/>
          <a:p>
            <a:pPr>
              <a:lnSpc>
                <a:spcPct val="90000"/>
              </a:lnSpc>
            </a:pPr>
            <a:r>
              <a:rPr lang="en-US" sz="1600" dirty="0"/>
              <a:t>Columbia Elementary PTA </a:t>
            </a:r>
          </a:p>
          <a:p>
            <a:pPr>
              <a:lnSpc>
                <a:spcPct val="90000"/>
              </a:lnSpc>
            </a:pPr>
            <a:r>
              <a:rPr lang="en-US" sz="1600" dirty="0"/>
              <a:t>Columbia Library/ Zoom Hybrid</a:t>
            </a:r>
          </a:p>
          <a:p>
            <a:pPr>
              <a:lnSpc>
                <a:spcPct val="90000"/>
              </a:lnSpc>
            </a:pPr>
            <a:endParaRPr lang="en-US" sz="1600" dirty="0"/>
          </a:p>
          <a:p>
            <a:pPr>
              <a:lnSpc>
                <a:spcPct val="90000"/>
              </a:lnSpc>
            </a:pPr>
            <a:r>
              <a:rPr lang="en-US" sz="1600" dirty="0"/>
              <a:t>10/26/2023</a:t>
            </a:r>
          </a:p>
        </p:txBody>
      </p:sp>
      <p:pic>
        <p:nvPicPr>
          <p:cNvPr id="23" name="Graphic 22">
            <a:extLst>
              <a:ext uri="{FF2B5EF4-FFF2-40B4-BE49-F238E27FC236}">
                <a16:creationId xmlns:a16="http://schemas.microsoft.com/office/drawing/2014/main" id="{1082927D-0E75-445B-3F02-F3B95720BD11}"/>
              </a:ext>
            </a:extLst>
          </p:cNvPr>
          <p:cNvPicPr>
            <a:picLocks noChangeAspect="1"/>
          </p:cNvPicPr>
          <p:nvPr/>
        </p:nvPicPr>
        <p:blipFill>
          <a:blip r:embed="rId2"/>
          <a:srcRect/>
          <a:stretch/>
        </p:blipFill>
        <p:spPr>
          <a:xfrm>
            <a:off x="801233" y="2184959"/>
            <a:ext cx="3152439" cy="2488082"/>
          </a:xfrm>
          <a:prstGeom prst="rect">
            <a:avLst/>
          </a:prstGeom>
          <a:ln w="15875">
            <a:solidFill>
              <a:srgbClr val="FFFFFF">
                <a:alpha val="40000"/>
              </a:srgbClr>
            </a:solidFill>
          </a:ln>
          <a:effectLst>
            <a:innerShdw blurRad="57150" dist="38100" dir="14460000">
              <a:prstClr val="black">
                <a:alpha val="70000"/>
              </a:prstClr>
            </a:innerShdw>
          </a:effectLst>
        </p:spPr>
      </p:pic>
      <p:grpSp>
        <p:nvGrpSpPr>
          <p:cNvPr id="28" name="Group 27">
            <a:extLst>
              <a:ext uri="{FF2B5EF4-FFF2-40B4-BE49-F238E27FC236}">
                <a16:creationId xmlns:a16="http://schemas.microsoft.com/office/drawing/2014/main" id="{9073B6DB-4B88-4BCD-97DE-9DD16B88A4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9" name="Straight Connector 28">
              <a:extLst>
                <a:ext uri="{FF2B5EF4-FFF2-40B4-BE49-F238E27FC236}">
                  <a16:creationId xmlns:a16="http://schemas.microsoft.com/office/drawing/2014/main" id="{346E4CB1-2A79-49F6-8FDD-74161D0D1B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8AF7F103-B34D-460F-A43A-1A0953D573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A6EF948-AE5B-4AFD-9071-4553E2EA584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7A008A68-D48C-4C79-AC7D-65C0D47EA0E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D2F0D54-7F2F-45FC-BA8B-BE63A7DA4E6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59178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AE68-7883-0F42-A999-5094FCC5392B}"/>
              </a:ext>
            </a:extLst>
          </p:cNvPr>
          <p:cNvSpPr>
            <a:spLocks noGrp="1"/>
          </p:cNvSpPr>
          <p:nvPr>
            <p:ph type="title"/>
          </p:nvPr>
        </p:nvSpPr>
        <p:spPr>
          <a:xfrm>
            <a:off x="685800" y="643120"/>
            <a:ext cx="8534400" cy="1507067"/>
          </a:xfrm>
        </p:spPr>
        <p:txBody>
          <a:bodyPr>
            <a:normAutofit/>
          </a:bodyPr>
          <a:lstStyle/>
          <a:p>
            <a:r>
              <a:rPr lang="en-US" dirty="0"/>
              <a:t>Agenda</a:t>
            </a:r>
          </a:p>
        </p:txBody>
      </p:sp>
      <p:graphicFrame>
        <p:nvGraphicFramePr>
          <p:cNvPr id="5" name="Content Placeholder 2">
            <a:extLst>
              <a:ext uri="{FF2B5EF4-FFF2-40B4-BE49-F238E27FC236}">
                <a16:creationId xmlns:a16="http://schemas.microsoft.com/office/drawing/2014/main" id="{DB5D5FBD-4985-3CBF-A261-13C9FCAE6E15}"/>
              </a:ext>
            </a:extLst>
          </p:cNvPr>
          <p:cNvGraphicFramePr>
            <a:graphicFrameLocks noGrp="1"/>
          </p:cNvGraphicFramePr>
          <p:nvPr>
            <p:ph idx="1"/>
            <p:extLst>
              <p:ext uri="{D42A27DB-BD31-4B8C-83A1-F6EECF244321}">
                <p14:modId xmlns:p14="http://schemas.microsoft.com/office/powerpoint/2010/main" val="554461622"/>
              </p:ext>
            </p:extLst>
          </p:nvPr>
        </p:nvGraphicFramePr>
        <p:xfrm>
          <a:off x="685800" y="2234682"/>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802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AE68-7883-0F42-A999-5094FCC5392B}"/>
              </a:ext>
            </a:extLst>
          </p:cNvPr>
          <p:cNvSpPr>
            <a:spLocks noGrp="1"/>
          </p:cNvSpPr>
          <p:nvPr>
            <p:ph type="title"/>
          </p:nvPr>
        </p:nvSpPr>
        <p:spPr>
          <a:xfrm>
            <a:off x="256921" y="1758655"/>
            <a:ext cx="8534400" cy="605962"/>
          </a:xfrm>
        </p:spPr>
        <p:txBody>
          <a:bodyPr>
            <a:normAutofit/>
          </a:bodyPr>
          <a:lstStyle/>
          <a:p>
            <a:r>
              <a:rPr lang="en-US" sz="2400" dirty="0"/>
              <a:t>Standing Rules</a:t>
            </a:r>
          </a:p>
        </p:txBody>
      </p:sp>
      <p:graphicFrame>
        <p:nvGraphicFramePr>
          <p:cNvPr id="5" name="Content Placeholder 2">
            <a:extLst>
              <a:ext uri="{FF2B5EF4-FFF2-40B4-BE49-F238E27FC236}">
                <a16:creationId xmlns:a16="http://schemas.microsoft.com/office/drawing/2014/main" id="{DB5D5FBD-4985-3CBF-A261-13C9FCAE6E15}"/>
              </a:ext>
            </a:extLst>
          </p:cNvPr>
          <p:cNvGraphicFramePr>
            <a:graphicFrameLocks noGrp="1"/>
          </p:cNvGraphicFramePr>
          <p:nvPr>
            <p:ph idx="1"/>
            <p:extLst>
              <p:ext uri="{D42A27DB-BD31-4B8C-83A1-F6EECF244321}">
                <p14:modId xmlns:p14="http://schemas.microsoft.com/office/powerpoint/2010/main" val="2648803885"/>
              </p:ext>
            </p:extLst>
          </p:nvPr>
        </p:nvGraphicFramePr>
        <p:xfrm>
          <a:off x="685800" y="499343"/>
          <a:ext cx="10820399" cy="1097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3">
            <a:extLst>
              <a:ext uri="{FF2B5EF4-FFF2-40B4-BE49-F238E27FC236}">
                <a16:creationId xmlns:a16="http://schemas.microsoft.com/office/drawing/2014/main" id="{3C8E4863-1424-EC50-21C1-42FB7A2290FB}"/>
              </a:ext>
            </a:extLst>
          </p:cNvPr>
          <p:cNvSpPr txBox="1">
            <a:spLocks/>
          </p:cNvSpPr>
          <p:nvPr/>
        </p:nvSpPr>
        <p:spPr>
          <a:xfrm>
            <a:off x="1023324" y="2266653"/>
            <a:ext cx="6264350" cy="698323"/>
          </a:xfrm>
          <a:prstGeom prst="rect">
            <a:avLst/>
          </a:prstGeom>
        </p:spPr>
        <p:txBody>
          <a:bodyPr>
            <a:normAutofit fontScale="92500"/>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a:t>Please see our website </a:t>
            </a:r>
            <a:r>
              <a:rPr lang="en-US">
                <a:hlinkClick r:id="rId7"/>
              </a:rPr>
              <a:t>www.mycolumbiapta.org</a:t>
            </a:r>
            <a:endParaRPr lang="en-US"/>
          </a:p>
          <a:p>
            <a:pPr marL="0" indent="0">
              <a:buFont typeface="Wingdings 3" panose="05040102010807070707" pitchFamily="18" charset="2"/>
              <a:buNone/>
            </a:pPr>
            <a:endParaRPr lang="en-US"/>
          </a:p>
          <a:p>
            <a:endParaRPr lang="en-US" dirty="0"/>
          </a:p>
        </p:txBody>
      </p:sp>
      <p:sp>
        <p:nvSpPr>
          <p:cNvPr id="4" name="Content Placeholder 5">
            <a:extLst>
              <a:ext uri="{FF2B5EF4-FFF2-40B4-BE49-F238E27FC236}">
                <a16:creationId xmlns:a16="http://schemas.microsoft.com/office/drawing/2014/main" id="{0E69152C-BA04-40E8-2C63-AFD7431DB044}"/>
              </a:ext>
            </a:extLst>
          </p:cNvPr>
          <p:cNvSpPr txBox="1">
            <a:spLocks/>
          </p:cNvSpPr>
          <p:nvPr/>
        </p:nvSpPr>
        <p:spPr>
          <a:xfrm>
            <a:off x="256921" y="3134526"/>
            <a:ext cx="6265588"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dirty="0">
                <a:latin typeface="Arial" panose="020B0604020202020204" pitchFamily="34" charset="0"/>
                <a:cs typeface="Arial" panose="020B0604020202020204" pitchFamily="34" charset="0"/>
              </a:rPr>
              <a:t>President: Jaime Lewis </a:t>
            </a:r>
          </a:p>
          <a:p>
            <a:r>
              <a:rPr lang="en-US" dirty="0">
                <a:latin typeface="Arial" panose="020B0604020202020204" pitchFamily="34" charset="0"/>
                <a:cs typeface="Arial" panose="020B0604020202020204" pitchFamily="34" charset="0"/>
              </a:rPr>
              <a:t>Vice President: Rebecca </a:t>
            </a:r>
            <a:r>
              <a:rPr lang="en-US" dirty="0" err="1">
                <a:latin typeface="Arial" panose="020B0604020202020204" pitchFamily="34" charset="0"/>
                <a:cs typeface="Arial" panose="020B0604020202020204" pitchFamily="34" charset="0"/>
              </a:rPr>
              <a:t>Mork</a:t>
            </a:r>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VP– School Liaison: </a:t>
            </a:r>
            <a:r>
              <a:rPr lang="en-US" dirty="0" err="1">
                <a:latin typeface="Arial" panose="020B0604020202020204" pitchFamily="34" charset="0"/>
                <a:cs typeface="Arial" panose="020B0604020202020204" pitchFamily="34" charset="0"/>
              </a:rPr>
              <a:t>Ruba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Alawar</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Secretary: Tran Le</a:t>
            </a:r>
          </a:p>
          <a:p>
            <a:r>
              <a:rPr lang="en-US" dirty="0">
                <a:latin typeface="Arial" panose="020B0604020202020204" pitchFamily="34" charset="0"/>
                <a:cs typeface="Arial" panose="020B0604020202020204" pitchFamily="34" charset="0"/>
              </a:rPr>
              <a:t>Treasurer: Laura </a:t>
            </a:r>
            <a:r>
              <a:rPr lang="en-US" dirty="0" err="1">
                <a:latin typeface="Arial" panose="020B0604020202020204" pitchFamily="34" charset="0"/>
                <a:cs typeface="Arial" panose="020B0604020202020204" pitchFamily="34" charset="0"/>
              </a:rPr>
              <a:t>Yengich</a:t>
            </a:r>
            <a:r>
              <a:rPr lang="en-US" dirty="0">
                <a:latin typeface="Arial" panose="020B0604020202020204" pitchFamily="34" charset="0"/>
                <a:cs typeface="Arial" panose="020B0604020202020204" pitchFamily="34" charset="0"/>
              </a:rPr>
              <a:t> / Patricia Bai </a:t>
            </a:r>
          </a:p>
        </p:txBody>
      </p:sp>
      <p:sp>
        <p:nvSpPr>
          <p:cNvPr id="7" name="TextBox 6">
            <a:extLst>
              <a:ext uri="{FF2B5EF4-FFF2-40B4-BE49-F238E27FC236}">
                <a16:creationId xmlns:a16="http://schemas.microsoft.com/office/drawing/2014/main" id="{2E5BA13F-E14E-546E-E082-858870BCC837}"/>
              </a:ext>
            </a:extLst>
          </p:cNvPr>
          <p:cNvSpPr txBox="1"/>
          <p:nvPr/>
        </p:nvSpPr>
        <p:spPr>
          <a:xfrm>
            <a:off x="256921" y="2725012"/>
            <a:ext cx="6105970" cy="461665"/>
          </a:xfrm>
          <a:prstGeom prst="rect">
            <a:avLst/>
          </a:prstGeom>
          <a:noFill/>
        </p:spPr>
        <p:txBody>
          <a:bodyPr wrap="square">
            <a:spAutoFit/>
          </a:bodyPr>
          <a:lstStyle/>
          <a:p>
            <a:r>
              <a:rPr lang="en-US" sz="2400" dirty="0"/>
              <a:t>BOARD MEMBERS</a:t>
            </a:r>
          </a:p>
        </p:txBody>
      </p:sp>
      <p:sp>
        <p:nvSpPr>
          <p:cNvPr id="8" name="Content Placeholder 5">
            <a:extLst>
              <a:ext uri="{FF2B5EF4-FFF2-40B4-BE49-F238E27FC236}">
                <a16:creationId xmlns:a16="http://schemas.microsoft.com/office/drawing/2014/main" id="{C518BDB1-632C-5994-F51B-82EBFDFB4300}"/>
              </a:ext>
            </a:extLst>
          </p:cNvPr>
          <p:cNvSpPr txBox="1">
            <a:spLocks/>
          </p:cNvSpPr>
          <p:nvPr/>
        </p:nvSpPr>
        <p:spPr>
          <a:xfrm>
            <a:off x="5670729" y="3108451"/>
            <a:ext cx="6404478"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dirty="0">
                <a:latin typeface="Arial" panose="020B0604020202020204" pitchFamily="34" charset="0"/>
                <a:cs typeface="Arial" panose="020B0604020202020204" pitchFamily="34" charset="0"/>
              </a:rPr>
              <a:t>Art Docent/Poetry By Heart: Tran Le</a:t>
            </a:r>
          </a:p>
          <a:p>
            <a:r>
              <a:rPr lang="en-US" dirty="0" err="1">
                <a:latin typeface="Arial" panose="020B0604020202020204" pitchFamily="34" charset="0"/>
                <a:cs typeface="Arial" panose="020B0604020202020204" pitchFamily="34" charset="0"/>
              </a:rPr>
              <a:t>Spiritwear</a:t>
            </a:r>
            <a:r>
              <a:rPr lang="en-US" dirty="0">
                <a:latin typeface="Arial" panose="020B0604020202020204" pitchFamily="34" charset="0"/>
                <a:cs typeface="Arial" panose="020B0604020202020204" pitchFamily="34" charset="0"/>
              </a:rPr>
              <a:t>: Kelly Engelbrecht</a:t>
            </a:r>
          </a:p>
          <a:p>
            <a:r>
              <a:rPr lang="en-US" dirty="0">
                <a:latin typeface="Arial" panose="020B0604020202020204" pitchFamily="34" charset="0"/>
                <a:cs typeface="Arial" panose="020B0604020202020204" pitchFamily="34" charset="0"/>
              </a:rPr>
              <a:t>Book Fair: Chrissy Klosterman &amp; Amanda Andrus </a:t>
            </a:r>
          </a:p>
          <a:p>
            <a:r>
              <a:rPr lang="en-US" dirty="0">
                <a:latin typeface="Arial" panose="020B0604020202020204" pitchFamily="34" charset="0"/>
                <a:cs typeface="Arial" panose="020B0604020202020204" pitchFamily="34" charset="0"/>
              </a:rPr>
              <a:t>Reflections: Kristina Bowman</a:t>
            </a:r>
          </a:p>
          <a:p>
            <a:r>
              <a:rPr lang="en-US" dirty="0">
                <a:latin typeface="Arial" panose="020B0604020202020204" pitchFamily="34" charset="0"/>
                <a:cs typeface="Arial" panose="020B0604020202020204" pitchFamily="34" charset="0"/>
              </a:rPr>
              <a:t>Food for Thought: Karen </a:t>
            </a:r>
            <a:r>
              <a:rPr lang="en-US" dirty="0" err="1">
                <a:latin typeface="Arial" panose="020B0604020202020204" pitchFamily="34" charset="0"/>
                <a:cs typeface="Arial" panose="020B0604020202020204" pitchFamily="34" charset="0"/>
              </a:rPr>
              <a:t>Siscel</a:t>
            </a:r>
            <a:r>
              <a:rPr lang="en-US" dirty="0">
                <a:latin typeface="Arial" panose="020B0604020202020204" pitchFamily="34" charset="0"/>
                <a:cs typeface="Arial" panose="020B0604020202020204" pitchFamily="34" charset="0"/>
              </a:rPr>
              <a:t>-Smith</a:t>
            </a:r>
          </a:p>
          <a:p>
            <a:r>
              <a:rPr lang="en-US" dirty="0">
                <a:latin typeface="Arial" panose="020B0604020202020204" pitchFamily="34" charset="0"/>
                <a:cs typeface="Arial" panose="020B0604020202020204" pitchFamily="34" charset="0"/>
              </a:rPr>
              <a:t>Teacher Appreciation: Amanda Andrus &amp; Patricia Bai</a:t>
            </a:r>
          </a:p>
          <a:p>
            <a:r>
              <a:rPr lang="en-US" dirty="0">
                <a:latin typeface="Arial" panose="020B0604020202020204" pitchFamily="34" charset="0"/>
                <a:cs typeface="Arial" panose="020B0604020202020204" pitchFamily="34" charset="0"/>
              </a:rPr>
              <a:t>Popcorn Monday: Amanda Andrus </a:t>
            </a:r>
          </a:p>
        </p:txBody>
      </p:sp>
      <p:sp>
        <p:nvSpPr>
          <p:cNvPr id="9" name="TextBox 8">
            <a:extLst>
              <a:ext uri="{FF2B5EF4-FFF2-40B4-BE49-F238E27FC236}">
                <a16:creationId xmlns:a16="http://schemas.microsoft.com/office/drawing/2014/main" id="{9A21B0C1-11ED-0EAA-9DAF-4EE27EC62AED}"/>
              </a:ext>
            </a:extLst>
          </p:cNvPr>
          <p:cNvSpPr txBox="1"/>
          <p:nvPr/>
        </p:nvSpPr>
        <p:spPr>
          <a:xfrm>
            <a:off x="5738336" y="2672861"/>
            <a:ext cx="6105970" cy="461665"/>
          </a:xfrm>
          <a:prstGeom prst="rect">
            <a:avLst/>
          </a:prstGeom>
          <a:noFill/>
        </p:spPr>
        <p:txBody>
          <a:bodyPr wrap="square">
            <a:spAutoFit/>
          </a:bodyPr>
          <a:lstStyle/>
          <a:p>
            <a:r>
              <a:rPr lang="en-US" sz="2400" dirty="0"/>
              <a:t>COMMITTEE CHAIRS</a:t>
            </a:r>
          </a:p>
        </p:txBody>
      </p:sp>
    </p:spTree>
    <p:extLst>
      <p:ext uri="{BB962C8B-B14F-4D97-AF65-F5344CB8AC3E}">
        <p14:creationId xmlns:p14="http://schemas.microsoft.com/office/powerpoint/2010/main" val="2193012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AE68-7883-0F42-A999-5094FCC5392B}"/>
              </a:ext>
            </a:extLst>
          </p:cNvPr>
          <p:cNvSpPr>
            <a:spLocks noGrp="1"/>
          </p:cNvSpPr>
          <p:nvPr>
            <p:ph type="title"/>
          </p:nvPr>
        </p:nvSpPr>
        <p:spPr>
          <a:xfrm>
            <a:off x="256921" y="1758655"/>
            <a:ext cx="8534400" cy="605962"/>
          </a:xfrm>
        </p:spPr>
        <p:txBody>
          <a:bodyPr>
            <a:normAutofit/>
          </a:bodyPr>
          <a:lstStyle/>
          <a:p>
            <a:r>
              <a:rPr lang="en-US" sz="2400" dirty="0"/>
              <a:t>Treasurer’s Report: Laura </a:t>
            </a:r>
          </a:p>
        </p:txBody>
      </p:sp>
      <p:graphicFrame>
        <p:nvGraphicFramePr>
          <p:cNvPr id="5" name="Content Placeholder 2">
            <a:extLst>
              <a:ext uri="{FF2B5EF4-FFF2-40B4-BE49-F238E27FC236}">
                <a16:creationId xmlns:a16="http://schemas.microsoft.com/office/drawing/2014/main" id="{DB5D5FBD-4985-3CBF-A261-13C9FCAE6E15}"/>
              </a:ext>
            </a:extLst>
          </p:cNvPr>
          <p:cNvGraphicFramePr>
            <a:graphicFrameLocks noGrp="1"/>
          </p:cNvGraphicFramePr>
          <p:nvPr>
            <p:ph idx="1"/>
            <p:extLst>
              <p:ext uri="{D42A27DB-BD31-4B8C-83A1-F6EECF244321}">
                <p14:modId xmlns:p14="http://schemas.microsoft.com/office/powerpoint/2010/main" val="2406320026"/>
              </p:ext>
            </p:extLst>
          </p:nvPr>
        </p:nvGraphicFramePr>
        <p:xfrm>
          <a:off x="684212" y="487110"/>
          <a:ext cx="10820399" cy="1089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3">
            <a:extLst>
              <a:ext uri="{FF2B5EF4-FFF2-40B4-BE49-F238E27FC236}">
                <a16:creationId xmlns:a16="http://schemas.microsoft.com/office/drawing/2014/main" id="{3C8E4863-1424-EC50-21C1-42FB7A2290FB}"/>
              </a:ext>
            </a:extLst>
          </p:cNvPr>
          <p:cNvSpPr txBox="1">
            <a:spLocks/>
          </p:cNvSpPr>
          <p:nvPr/>
        </p:nvSpPr>
        <p:spPr>
          <a:xfrm>
            <a:off x="1023323" y="2266653"/>
            <a:ext cx="9333657" cy="3816906"/>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dirty="0">
                <a:latin typeface="Arial" panose="020B0604020202020204" pitchFamily="34" charset="0"/>
                <a:cs typeface="Arial" panose="020B0604020202020204" pitchFamily="34" charset="0"/>
              </a:rPr>
              <a:t>Current Budget Update</a:t>
            </a:r>
          </a:p>
          <a:p>
            <a:r>
              <a:rPr lang="en-US" dirty="0">
                <a:latin typeface="Arial" panose="020B0604020202020204" pitchFamily="34" charset="0"/>
                <a:cs typeface="Arial" panose="020B0604020202020204" pitchFamily="34" charset="0"/>
              </a:rPr>
              <a:t>Grants will open in November</a:t>
            </a:r>
          </a:p>
          <a:p>
            <a:r>
              <a:rPr lang="en-US" dirty="0">
                <a:latin typeface="Arial" panose="020B0604020202020204" pitchFamily="34" charset="0"/>
                <a:cs typeface="Arial" panose="020B0604020202020204" pitchFamily="34" charset="0"/>
              </a:rPr>
              <a:t>Budget Re-Allocation</a:t>
            </a:r>
          </a:p>
          <a:p>
            <a:pPr lvl="1"/>
            <a:r>
              <a:rPr lang="en-US" dirty="0">
                <a:latin typeface="Arial" panose="020B0604020202020204" pitchFamily="34" charset="0"/>
                <a:cs typeface="Arial" panose="020B0604020202020204" pitchFamily="34" charset="0"/>
              </a:rPr>
              <a:t>Vote to re-allocate $500 from Pajama Jam to Celebrate Diversity Night (If this is approved we can try to get  Imagine Children’s Museum to bring their Family Engagement Program “Celebrate Our World” (if approved total budget would be $600)</a:t>
            </a:r>
          </a:p>
          <a:p>
            <a:pPr lvl="1"/>
            <a:r>
              <a:rPr lang="en-US" dirty="0">
                <a:latin typeface="Arial" panose="020B0604020202020204" pitchFamily="34" charset="0"/>
                <a:cs typeface="Arial" panose="020B0604020202020204" pitchFamily="34" charset="0"/>
              </a:rPr>
              <a:t>Vote to re-allocate $250 from Pajama Jam to Kindness Week (if approved total budget would be $500)</a:t>
            </a:r>
          </a:p>
          <a:p>
            <a:r>
              <a:rPr lang="en-US" dirty="0">
                <a:latin typeface="Arial" panose="020B0604020202020204" pitchFamily="34" charset="0"/>
                <a:cs typeface="Arial" panose="020B0604020202020204" pitchFamily="34" charset="0"/>
              </a:rPr>
              <a:t>General School Improvement Fund- Kelli’s request (cones, </a:t>
            </a:r>
            <a:r>
              <a:rPr lang="en-US" dirty="0" err="1">
                <a:latin typeface="Arial" panose="020B0604020202020204" pitchFamily="34" charset="0"/>
                <a:cs typeface="Arial" panose="020B0604020202020204" pitchFamily="34" charset="0"/>
              </a:rPr>
              <a:t>etc</a:t>
            </a:r>
            <a:r>
              <a:rPr lang="en-US" dirty="0">
                <a:latin typeface="Arial" panose="020B0604020202020204" pitchFamily="34" charset="0"/>
                <a:cs typeface="Arial" panose="020B0604020202020204" pitchFamily="34" charset="0"/>
              </a:rPr>
              <a:t>?)</a:t>
            </a:r>
          </a:p>
          <a:p>
            <a:pPr marL="0" indent="0">
              <a:buNone/>
            </a:pPr>
            <a:endParaRPr lang="en-US" dirty="0">
              <a:latin typeface="Arial" panose="020B0604020202020204" pitchFamily="34" charset="0"/>
              <a:cs typeface="Arial" panose="020B0604020202020204" pitchFamily="34" charset="0"/>
            </a:endParaRPr>
          </a:p>
        </p:txBody>
      </p:sp>
      <p:sp>
        <p:nvSpPr>
          <p:cNvPr id="4" name="Content Placeholder 5">
            <a:extLst>
              <a:ext uri="{FF2B5EF4-FFF2-40B4-BE49-F238E27FC236}">
                <a16:creationId xmlns:a16="http://schemas.microsoft.com/office/drawing/2014/main" id="{0E69152C-BA04-40E8-2C63-AFD7431DB044}"/>
              </a:ext>
            </a:extLst>
          </p:cNvPr>
          <p:cNvSpPr txBox="1">
            <a:spLocks/>
          </p:cNvSpPr>
          <p:nvPr/>
        </p:nvSpPr>
        <p:spPr>
          <a:xfrm>
            <a:off x="256921" y="3134526"/>
            <a:ext cx="6265588"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
        <p:nvSpPr>
          <p:cNvPr id="8" name="Content Placeholder 5">
            <a:extLst>
              <a:ext uri="{FF2B5EF4-FFF2-40B4-BE49-F238E27FC236}">
                <a16:creationId xmlns:a16="http://schemas.microsoft.com/office/drawing/2014/main" id="{C518BDB1-632C-5994-F51B-82EBFDFB4300}"/>
              </a:ext>
            </a:extLst>
          </p:cNvPr>
          <p:cNvSpPr txBox="1">
            <a:spLocks/>
          </p:cNvSpPr>
          <p:nvPr/>
        </p:nvSpPr>
        <p:spPr>
          <a:xfrm>
            <a:off x="5829109" y="3078979"/>
            <a:ext cx="6264350"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8046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AE68-7883-0F42-A999-5094FCC5392B}"/>
              </a:ext>
            </a:extLst>
          </p:cNvPr>
          <p:cNvSpPr>
            <a:spLocks noGrp="1"/>
          </p:cNvSpPr>
          <p:nvPr>
            <p:ph type="title"/>
          </p:nvPr>
        </p:nvSpPr>
        <p:spPr>
          <a:xfrm>
            <a:off x="256921" y="1758655"/>
            <a:ext cx="8534400" cy="605962"/>
          </a:xfrm>
        </p:spPr>
        <p:txBody>
          <a:bodyPr>
            <a:normAutofit/>
          </a:bodyPr>
          <a:lstStyle/>
          <a:p>
            <a:r>
              <a:rPr lang="en-US" sz="2400" dirty="0"/>
              <a:t>2023 Events</a:t>
            </a:r>
          </a:p>
        </p:txBody>
      </p:sp>
      <p:graphicFrame>
        <p:nvGraphicFramePr>
          <p:cNvPr id="5" name="Content Placeholder 2">
            <a:extLst>
              <a:ext uri="{FF2B5EF4-FFF2-40B4-BE49-F238E27FC236}">
                <a16:creationId xmlns:a16="http://schemas.microsoft.com/office/drawing/2014/main" id="{DB5D5FBD-4985-3CBF-A261-13C9FCAE6E15}"/>
              </a:ext>
            </a:extLst>
          </p:cNvPr>
          <p:cNvGraphicFramePr>
            <a:graphicFrameLocks noGrp="1"/>
          </p:cNvGraphicFramePr>
          <p:nvPr>
            <p:ph idx="1"/>
            <p:extLst>
              <p:ext uri="{D42A27DB-BD31-4B8C-83A1-F6EECF244321}">
                <p14:modId xmlns:p14="http://schemas.microsoft.com/office/powerpoint/2010/main" val="2049609855"/>
              </p:ext>
            </p:extLst>
          </p:nvPr>
        </p:nvGraphicFramePr>
        <p:xfrm>
          <a:off x="684212" y="487110"/>
          <a:ext cx="10820399" cy="1089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3">
            <a:extLst>
              <a:ext uri="{FF2B5EF4-FFF2-40B4-BE49-F238E27FC236}">
                <a16:creationId xmlns:a16="http://schemas.microsoft.com/office/drawing/2014/main" id="{3C8E4863-1424-EC50-21C1-42FB7A2290FB}"/>
              </a:ext>
            </a:extLst>
          </p:cNvPr>
          <p:cNvSpPr txBox="1">
            <a:spLocks/>
          </p:cNvSpPr>
          <p:nvPr/>
        </p:nvSpPr>
        <p:spPr>
          <a:xfrm>
            <a:off x="1023323" y="2266653"/>
            <a:ext cx="10481288" cy="3816906"/>
          </a:xfrm>
          <a:prstGeom prst="rect">
            <a:avLst/>
          </a:prstGeom>
        </p:spPr>
        <p:txBody>
          <a:bodyPr numCol="1">
            <a:normAutofit fontScale="92500" lnSpcReduction="20000"/>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dirty="0">
                <a:latin typeface="Arial" panose="020B0604020202020204" pitchFamily="34" charset="0"/>
                <a:cs typeface="Arial" panose="020B0604020202020204" pitchFamily="34" charset="0"/>
              </a:rPr>
              <a:t>10/30/2023 Popcorn Monday</a:t>
            </a:r>
          </a:p>
          <a:p>
            <a:r>
              <a:rPr lang="en-US" dirty="0">
                <a:latin typeface="Arial" panose="020B0604020202020204" pitchFamily="34" charset="0"/>
                <a:cs typeface="Arial" panose="020B0604020202020204" pitchFamily="34" charset="0"/>
              </a:rPr>
              <a:t>11/13 – 11/17/2023 Book Fair</a:t>
            </a:r>
          </a:p>
          <a:p>
            <a:pPr lvl="1"/>
            <a:r>
              <a:rPr lang="en-US" dirty="0">
                <a:latin typeface="Arial" panose="020B0604020202020204" pitchFamily="34" charset="0"/>
                <a:cs typeface="Arial" panose="020B0604020202020204" pitchFamily="34" charset="0"/>
              </a:rPr>
              <a:t>Volunteers needed for set-up after school on 11/9/2023 (</a:t>
            </a:r>
            <a:r>
              <a:rPr lang="en-US" dirty="0" err="1">
                <a:latin typeface="Arial" panose="020B0604020202020204" pitchFamily="34" charset="0"/>
                <a:cs typeface="Arial" panose="020B0604020202020204" pitchFamily="34" charset="0"/>
              </a:rPr>
              <a:t>Thur</a:t>
            </a:r>
            <a:r>
              <a:rPr lang="en-US" dirty="0">
                <a:latin typeface="Arial" panose="020B0604020202020204" pitchFamily="34" charset="0"/>
                <a:cs typeface="Arial" panose="020B0604020202020204" pitchFamily="34" charset="0"/>
              </a:rPr>
              <a:t> afternoon)</a:t>
            </a:r>
          </a:p>
          <a:p>
            <a:pPr lvl="1"/>
            <a:r>
              <a:rPr lang="en-US" dirty="0">
                <a:latin typeface="Arial" panose="020B0604020202020204" pitchFamily="34" charset="0"/>
                <a:cs typeface="Arial" panose="020B0604020202020204" pitchFamily="34" charset="0"/>
              </a:rPr>
              <a:t>Volunteers needed for library times, after school &amp; Tue/</a:t>
            </a:r>
            <a:r>
              <a:rPr lang="en-US" dirty="0" err="1">
                <a:latin typeface="Arial" panose="020B0604020202020204" pitchFamily="34" charset="0"/>
                <a:cs typeface="Arial" panose="020B0604020202020204" pitchFamily="34" charset="0"/>
              </a:rPr>
              <a:t>Thur</a:t>
            </a:r>
            <a:r>
              <a:rPr lang="en-US" dirty="0">
                <a:latin typeface="Arial" panose="020B0604020202020204" pitchFamily="34" charset="0"/>
                <a:cs typeface="Arial" panose="020B0604020202020204" pitchFamily="34" charset="0"/>
              </a:rPr>
              <a:t> evening sales</a:t>
            </a:r>
          </a:p>
          <a:p>
            <a:r>
              <a:rPr lang="en-US" dirty="0">
                <a:latin typeface="Arial" panose="020B0604020202020204" pitchFamily="34" charset="0"/>
                <a:cs typeface="Arial" panose="020B0604020202020204" pitchFamily="34" charset="0"/>
              </a:rPr>
              <a:t>11/16/2023 STEAM Night</a:t>
            </a:r>
          </a:p>
          <a:p>
            <a:pPr lvl="1"/>
            <a:r>
              <a:rPr lang="en-US" dirty="0">
                <a:latin typeface="Arial" panose="020B0604020202020204" pitchFamily="34" charset="0"/>
                <a:cs typeface="Arial" panose="020B0604020202020204" pitchFamily="34" charset="0"/>
              </a:rPr>
              <a:t>Volunteers needed for check-in, assist with games/art, concessions</a:t>
            </a:r>
          </a:p>
          <a:p>
            <a:r>
              <a:rPr lang="en-US" dirty="0">
                <a:latin typeface="Arial" panose="020B0604020202020204" pitchFamily="34" charset="0"/>
                <a:cs typeface="Arial" panose="020B0604020202020204" pitchFamily="34" charset="0"/>
              </a:rPr>
              <a:t>11/30/2023 PTA Membership Meeting (7pm – Zoom)</a:t>
            </a:r>
          </a:p>
          <a:p>
            <a:r>
              <a:rPr lang="en-US" dirty="0">
                <a:latin typeface="Arial" panose="020B0604020202020204" pitchFamily="34" charset="0"/>
                <a:cs typeface="Arial" panose="020B0604020202020204" pitchFamily="34" charset="0"/>
              </a:rPr>
              <a:t>12/5/2023 Dine Out at MOD Pizza </a:t>
            </a:r>
          </a:p>
          <a:p>
            <a:r>
              <a:rPr lang="en-US" dirty="0">
                <a:latin typeface="Arial" panose="020B0604020202020204" pitchFamily="34" charset="0"/>
                <a:cs typeface="Arial" panose="020B0604020202020204" pitchFamily="34" charset="0"/>
              </a:rPr>
              <a:t>12/11/2023 Potential Popcorn Monday</a:t>
            </a:r>
          </a:p>
          <a:p>
            <a:r>
              <a:rPr lang="en-US" dirty="0">
                <a:latin typeface="Arial" panose="020B0604020202020204" pitchFamily="34" charset="0"/>
                <a:cs typeface="Arial" panose="020B0604020202020204" pitchFamily="34" charset="0"/>
              </a:rPr>
              <a:t>12/14/2023 Winter Teacher Appreciation Lunch (soup/salad bar?)</a:t>
            </a:r>
          </a:p>
          <a:p>
            <a:pPr lvl="1"/>
            <a:endParaRPr lang="en-US" dirty="0">
              <a:latin typeface="Arial" panose="020B0604020202020204" pitchFamily="34" charset="0"/>
              <a:cs typeface="Arial" panose="020B0604020202020204" pitchFamily="34" charset="0"/>
            </a:endParaRPr>
          </a:p>
        </p:txBody>
      </p:sp>
      <p:sp>
        <p:nvSpPr>
          <p:cNvPr id="4" name="Content Placeholder 5">
            <a:extLst>
              <a:ext uri="{FF2B5EF4-FFF2-40B4-BE49-F238E27FC236}">
                <a16:creationId xmlns:a16="http://schemas.microsoft.com/office/drawing/2014/main" id="{0E69152C-BA04-40E8-2C63-AFD7431DB044}"/>
              </a:ext>
            </a:extLst>
          </p:cNvPr>
          <p:cNvSpPr txBox="1">
            <a:spLocks/>
          </p:cNvSpPr>
          <p:nvPr/>
        </p:nvSpPr>
        <p:spPr>
          <a:xfrm>
            <a:off x="256921" y="3134526"/>
            <a:ext cx="6265588"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
        <p:nvSpPr>
          <p:cNvPr id="8" name="Content Placeholder 5">
            <a:extLst>
              <a:ext uri="{FF2B5EF4-FFF2-40B4-BE49-F238E27FC236}">
                <a16:creationId xmlns:a16="http://schemas.microsoft.com/office/drawing/2014/main" id="{C518BDB1-632C-5994-F51B-82EBFDFB4300}"/>
              </a:ext>
            </a:extLst>
          </p:cNvPr>
          <p:cNvSpPr txBox="1">
            <a:spLocks/>
          </p:cNvSpPr>
          <p:nvPr/>
        </p:nvSpPr>
        <p:spPr>
          <a:xfrm>
            <a:off x="5829109" y="3078979"/>
            <a:ext cx="6264350"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800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AE68-7883-0F42-A999-5094FCC5392B}"/>
              </a:ext>
            </a:extLst>
          </p:cNvPr>
          <p:cNvSpPr>
            <a:spLocks noGrp="1"/>
          </p:cNvSpPr>
          <p:nvPr>
            <p:ph type="title"/>
          </p:nvPr>
        </p:nvSpPr>
        <p:spPr>
          <a:xfrm>
            <a:off x="256921" y="1758655"/>
            <a:ext cx="8534400" cy="605962"/>
          </a:xfrm>
        </p:spPr>
        <p:txBody>
          <a:bodyPr>
            <a:normAutofit/>
          </a:bodyPr>
          <a:lstStyle/>
          <a:p>
            <a:r>
              <a:rPr lang="en-US" sz="2400" dirty="0"/>
              <a:t>2024 Events</a:t>
            </a:r>
          </a:p>
        </p:txBody>
      </p:sp>
      <p:graphicFrame>
        <p:nvGraphicFramePr>
          <p:cNvPr id="5" name="Content Placeholder 2">
            <a:extLst>
              <a:ext uri="{FF2B5EF4-FFF2-40B4-BE49-F238E27FC236}">
                <a16:creationId xmlns:a16="http://schemas.microsoft.com/office/drawing/2014/main" id="{DB5D5FBD-4985-3CBF-A261-13C9FCAE6E15}"/>
              </a:ext>
            </a:extLst>
          </p:cNvPr>
          <p:cNvGraphicFramePr>
            <a:graphicFrameLocks noGrp="1"/>
          </p:cNvGraphicFramePr>
          <p:nvPr>
            <p:ph idx="1"/>
            <p:extLst>
              <p:ext uri="{D42A27DB-BD31-4B8C-83A1-F6EECF244321}">
                <p14:modId xmlns:p14="http://schemas.microsoft.com/office/powerpoint/2010/main" val="2969216378"/>
              </p:ext>
            </p:extLst>
          </p:nvPr>
        </p:nvGraphicFramePr>
        <p:xfrm>
          <a:off x="684212" y="487110"/>
          <a:ext cx="10820399" cy="1089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3">
            <a:extLst>
              <a:ext uri="{FF2B5EF4-FFF2-40B4-BE49-F238E27FC236}">
                <a16:creationId xmlns:a16="http://schemas.microsoft.com/office/drawing/2014/main" id="{3C8E4863-1424-EC50-21C1-42FB7A2290FB}"/>
              </a:ext>
            </a:extLst>
          </p:cNvPr>
          <p:cNvSpPr txBox="1">
            <a:spLocks/>
          </p:cNvSpPr>
          <p:nvPr/>
        </p:nvSpPr>
        <p:spPr>
          <a:xfrm>
            <a:off x="1023323" y="2266652"/>
            <a:ext cx="10481288" cy="4104237"/>
          </a:xfrm>
          <a:prstGeom prst="rect">
            <a:avLst/>
          </a:prstGeom>
        </p:spPr>
        <p:txBody>
          <a:bodyPr>
            <a:normAutofit fontScale="70000" lnSpcReduction="20000"/>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dirty="0">
                <a:latin typeface="Arial" panose="020B0604020202020204" pitchFamily="34" charset="0"/>
                <a:cs typeface="Arial" panose="020B0604020202020204" pitchFamily="34" charset="0"/>
              </a:rPr>
              <a:t>1/22 – 1/26/2024 Kindness Week (Patricia &amp; Tran to work with Ms. Lee)</a:t>
            </a:r>
          </a:p>
          <a:p>
            <a:r>
              <a:rPr lang="en-US" dirty="0">
                <a:latin typeface="Arial" panose="020B0604020202020204" pitchFamily="34" charset="0"/>
                <a:cs typeface="Arial" panose="020B0604020202020204" pitchFamily="34" charset="0"/>
              </a:rPr>
              <a:t>1/25/2024 Celebrate Diversity Night (to coincide with Kindness Week)</a:t>
            </a:r>
          </a:p>
          <a:p>
            <a:pPr lvl="1"/>
            <a:r>
              <a:rPr lang="en-US" dirty="0">
                <a:latin typeface="Arial" panose="020B0604020202020204" pitchFamily="34" charset="0"/>
                <a:cs typeface="Arial" panose="020B0604020202020204" pitchFamily="34" charset="0"/>
              </a:rPr>
              <a:t>If budget re-allocation approved try to get Imagine Children’s Museum Family Engagement Program “Celebrate Our World” </a:t>
            </a:r>
          </a:p>
          <a:p>
            <a:r>
              <a:rPr lang="en-US" dirty="0">
                <a:latin typeface="Arial" panose="020B0604020202020204" pitchFamily="34" charset="0"/>
                <a:cs typeface="Arial" panose="020B0604020202020204" pitchFamily="34" charset="0"/>
              </a:rPr>
              <a:t>February – May Art Docent </a:t>
            </a:r>
          </a:p>
          <a:p>
            <a:r>
              <a:rPr lang="en-US" dirty="0">
                <a:latin typeface="Arial" panose="020B0604020202020204" pitchFamily="34" charset="0"/>
                <a:cs typeface="Arial" panose="020B0604020202020204" pitchFamily="34" charset="0"/>
              </a:rPr>
              <a:t>2/29/2024 Skate Night at Angle of the Winds Arena</a:t>
            </a:r>
          </a:p>
          <a:p>
            <a:r>
              <a:rPr lang="en-US" dirty="0">
                <a:latin typeface="Arial" panose="020B0604020202020204" pitchFamily="34" charset="0"/>
                <a:cs typeface="Arial" panose="020B0604020202020204" pitchFamily="34" charset="0"/>
              </a:rPr>
              <a:t>3/14/2024 Movie Night</a:t>
            </a:r>
          </a:p>
          <a:p>
            <a:r>
              <a:rPr lang="en-US" dirty="0">
                <a:latin typeface="Arial" panose="020B0604020202020204" pitchFamily="34" charset="0"/>
                <a:cs typeface="Arial" panose="020B0604020202020204" pitchFamily="34" charset="0"/>
              </a:rPr>
              <a:t>4/22 – 4/26/2024 Spring Book Fair</a:t>
            </a:r>
          </a:p>
          <a:p>
            <a:r>
              <a:rPr lang="en-US" dirty="0">
                <a:latin typeface="Arial" panose="020B0604020202020204" pitchFamily="34" charset="0"/>
                <a:cs typeface="Arial" panose="020B0604020202020204" pitchFamily="34" charset="0"/>
              </a:rPr>
              <a:t>4/25/2024 Bingo Night</a:t>
            </a:r>
          </a:p>
          <a:p>
            <a:r>
              <a:rPr lang="en-US" dirty="0">
                <a:latin typeface="Arial" panose="020B0604020202020204" pitchFamily="34" charset="0"/>
                <a:cs typeface="Arial" panose="020B0604020202020204" pitchFamily="34" charset="0"/>
              </a:rPr>
              <a:t>4/29 – 5/3/2024 Poetry By Heart</a:t>
            </a:r>
          </a:p>
          <a:p>
            <a:r>
              <a:rPr lang="en-US" dirty="0">
                <a:latin typeface="Arial" panose="020B0604020202020204" pitchFamily="34" charset="0"/>
                <a:cs typeface="Arial" panose="020B0604020202020204" pitchFamily="34" charset="0"/>
              </a:rPr>
              <a:t>5/6 – 5/10/2024 Teacher Appreciation Week </a:t>
            </a:r>
          </a:p>
          <a:p>
            <a:r>
              <a:rPr lang="en-US" dirty="0">
                <a:latin typeface="Arial" panose="020B0604020202020204" pitchFamily="34" charset="0"/>
                <a:cs typeface="Arial" panose="020B0604020202020204" pitchFamily="34" charset="0"/>
              </a:rPr>
              <a:t>5/17/2024 VIP &amp; Me (offer 2 Fridays so we can open it up to more people?)</a:t>
            </a:r>
          </a:p>
          <a:p>
            <a:r>
              <a:rPr lang="en-US" dirty="0">
                <a:latin typeface="Arial" panose="020B0604020202020204" pitchFamily="34" charset="0"/>
                <a:cs typeface="Arial" panose="020B0604020202020204" pitchFamily="34" charset="0"/>
              </a:rPr>
              <a:t>5/31/2024 Beach Day (or should we have on 6/14 which could be HS graduation day?)</a:t>
            </a:r>
          </a:p>
          <a:p>
            <a:r>
              <a:rPr lang="en-US" dirty="0">
                <a:latin typeface="Arial" panose="020B0604020202020204" pitchFamily="34" charset="0"/>
                <a:cs typeface="Arial" panose="020B0604020202020204" pitchFamily="34" charset="0"/>
              </a:rPr>
              <a:t>Dine Out Night (maybe one in Feb/March @ Diamond Knot &amp; 1 in May/June at Brooklyn Brothers Pizza?)</a:t>
            </a:r>
          </a:p>
        </p:txBody>
      </p:sp>
      <p:sp>
        <p:nvSpPr>
          <p:cNvPr id="4" name="Content Placeholder 5">
            <a:extLst>
              <a:ext uri="{FF2B5EF4-FFF2-40B4-BE49-F238E27FC236}">
                <a16:creationId xmlns:a16="http://schemas.microsoft.com/office/drawing/2014/main" id="{0E69152C-BA04-40E8-2C63-AFD7431DB044}"/>
              </a:ext>
            </a:extLst>
          </p:cNvPr>
          <p:cNvSpPr txBox="1">
            <a:spLocks/>
          </p:cNvSpPr>
          <p:nvPr/>
        </p:nvSpPr>
        <p:spPr>
          <a:xfrm>
            <a:off x="256921" y="3134526"/>
            <a:ext cx="6265588"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
        <p:nvSpPr>
          <p:cNvPr id="8" name="Content Placeholder 5">
            <a:extLst>
              <a:ext uri="{FF2B5EF4-FFF2-40B4-BE49-F238E27FC236}">
                <a16:creationId xmlns:a16="http://schemas.microsoft.com/office/drawing/2014/main" id="{C518BDB1-632C-5994-F51B-82EBFDFB4300}"/>
              </a:ext>
            </a:extLst>
          </p:cNvPr>
          <p:cNvSpPr txBox="1">
            <a:spLocks/>
          </p:cNvSpPr>
          <p:nvPr/>
        </p:nvSpPr>
        <p:spPr>
          <a:xfrm>
            <a:off x="5829109" y="3078979"/>
            <a:ext cx="6264350"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1520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AE68-7883-0F42-A999-5094FCC5392B}"/>
              </a:ext>
            </a:extLst>
          </p:cNvPr>
          <p:cNvSpPr>
            <a:spLocks noGrp="1"/>
          </p:cNvSpPr>
          <p:nvPr>
            <p:ph type="title"/>
          </p:nvPr>
        </p:nvSpPr>
        <p:spPr>
          <a:xfrm>
            <a:off x="256921" y="1758655"/>
            <a:ext cx="8534400" cy="605962"/>
          </a:xfrm>
        </p:spPr>
        <p:txBody>
          <a:bodyPr>
            <a:normAutofit/>
          </a:bodyPr>
          <a:lstStyle/>
          <a:p>
            <a:r>
              <a:rPr lang="en-US" sz="2400" dirty="0"/>
              <a:t>Read-A-THON UPDATE</a:t>
            </a:r>
          </a:p>
        </p:txBody>
      </p:sp>
      <p:graphicFrame>
        <p:nvGraphicFramePr>
          <p:cNvPr id="5" name="Content Placeholder 2">
            <a:extLst>
              <a:ext uri="{FF2B5EF4-FFF2-40B4-BE49-F238E27FC236}">
                <a16:creationId xmlns:a16="http://schemas.microsoft.com/office/drawing/2014/main" id="{DB5D5FBD-4985-3CBF-A261-13C9FCAE6E15}"/>
              </a:ext>
            </a:extLst>
          </p:cNvPr>
          <p:cNvGraphicFramePr>
            <a:graphicFrameLocks noGrp="1"/>
          </p:cNvGraphicFramePr>
          <p:nvPr>
            <p:ph idx="1"/>
            <p:extLst>
              <p:ext uri="{D42A27DB-BD31-4B8C-83A1-F6EECF244321}">
                <p14:modId xmlns:p14="http://schemas.microsoft.com/office/powerpoint/2010/main" val="3636684250"/>
              </p:ext>
            </p:extLst>
          </p:nvPr>
        </p:nvGraphicFramePr>
        <p:xfrm>
          <a:off x="684212" y="487110"/>
          <a:ext cx="10820399" cy="1089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3">
            <a:extLst>
              <a:ext uri="{FF2B5EF4-FFF2-40B4-BE49-F238E27FC236}">
                <a16:creationId xmlns:a16="http://schemas.microsoft.com/office/drawing/2014/main" id="{3C8E4863-1424-EC50-21C1-42FB7A2290FB}"/>
              </a:ext>
            </a:extLst>
          </p:cNvPr>
          <p:cNvSpPr txBox="1">
            <a:spLocks/>
          </p:cNvSpPr>
          <p:nvPr/>
        </p:nvSpPr>
        <p:spPr>
          <a:xfrm>
            <a:off x="1023323" y="2266652"/>
            <a:ext cx="10481288" cy="4104237"/>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dirty="0">
                <a:latin typeface="Arial" panose="020B0604020202020204" pitchFamily="34" charset="0"/>
                <a:cs typeface="Arial" panose="020B0604020202020204" pitchFamily="34" charset="0"/>
              </a:rPr>
              <a:t>Thank you to our Community Sponsors: </a:t>
            </a:r>
            <a:r>
              <a:rPr lang="en-US" dirty="0" err="1">
                <a:latin typeface="Arial" panose="020B0604020202020204" pitchFamily="34" charset="0"/>
                <a:cs typeface="Arial" panose="020B0604020202020204" pitchFamily="34" charset="0"/>
              </a:rPr>
              <a:t>Chaison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Orthdontics</a:t>
            </a:r>
            <a:r>
              <a:rPr lang="en-US" dirty="0">
                <a:latin typeface="Arial" panose="020B0604020202020204" pitchFamily="34" charset="0"/>
                <a:cs typeface="Arial" panose="020B0604020202020204" pitchFamily="34" charset="0"/>
              </a:rPr>
              <a:t>, New West Development, Stellar Kids Dental, Mathnasium of Mukilteo, Miller’s Rent-All, Kids Photography &amp; Mukilteo Chocolate Company</a:t>
            </a:r>
          </a:p>
          <a:p>
            <a:r>
              <a:rPr lang="en-US" dirty="0">
                <a:latin typeface="Arial" panose="020B0604020202020204" pitchFamily="34" charset="0"/>
                <a:cs typeface="Arial" panose="020B0604020202020204" pitchFamily="34" charset="0"/>
              </a:rPr>
              <a:t>We raised $28,266.50; we should bring in ~$26k before the cost of our prizes </a:t>
            </a:r>
          </a:p>
          <a:p>
            <a:r>
              <a:rPr lang="en-US" dirty="0">
                <a:latin typeface="Arial" panose="020B0604020202020204" pitchFamily="34" charset="0"/>
                <a:cs typeface="Arial" panose="020B0604020202020204" pitchFamily="34" charset="0"/>
              </a:rPr>
              <a:t>Schedule parties for the winning classes:</a:t>
            </a:r>
          </a:p>
          <a:p>
            <a:pPr lvl="1"/>
            <a:r>
              <a:rPr lang="en-US" dirty="0">
                <a:latin typeface="Arial" panose="020B0604020202020204" pitchFamily="34" charset="0"/>
                <a:cs typeface="Arial" panose="020B0604020202020204" pitchFamily="34" charset="0"/>
              </a:rPr>
              <a:t>Minaker &amp; Roberts- flashlight reading party with treats</a:t>
            </a:r>
          </a:p>
          <a:p>
            <a:pPr lvl="1"/>
            <a:r>
              <a:rPr lang="en-US" dirty="0">
                <a:latin typeface="Arial" panose="020B0604020202020204" pitchFamily="34" charset="0"/>
                <a:cs typeface="Arial" panose="020B0604020202020204" pitchFamily="34" charset="0"/>
              </a:rPr>
              <a:t>Roberson/Baird- PE Star Wars game and Pizza Party</a:t>
            </a:r>
          </a:p>
          <a:p>
            <a:pPr lvl="1"/>
            <a:r>
              <a:rPr lang="en-US" dirty="0" err="1">
                <a:latin typeface="Arial" panose="020B0604020202020204" pitchFamily="34" charset="0"/>
                <a:cs typeface="Arial" panose="020B0604020202020204" pitchFamily="34" charset="0"/>
              </a:rPr>
              <a:t>Mebly</a:t>
            </a:r>
            <a:r>
              <a:rPr lang="en-US" dirty="0">
                <a:latin typeface="Arial" panose="020B0604020202020204" pitchFamily="34" charset="0"/>
                <a:cs typeface="Arial" panose="020B0604020202020204" pitchFamily="34" charset="0"/>
              </a:rPr>
              <a:t>- Gaga Ball Pit Grand Opening &amp; Pizza Party </a:t>
            </a:r>
          </a:p>
          <a:p>
            <a:r>
              <a:rPr lang="en-US" dirty="0">
                <a:latin typeface="Arial" panose="020B0604020202020204" pitchFamily="34" charset="0"/>
                <a:cs typeface="Arial" panose="020B0604020202020204" pitchFamily="34" charset="0"/>
              </a:rPr>
              <a:t>Schedule popsicles at recess since school met reading goal</a:t>
            </a:r>
          </a:p>
          <a:p>
            <a:r>
              <a:rPr lang="en-US" dirty="0">
                <a:latin typeface="Arial" panose="020B0604020202020204" pitchFamily="34" charset="0"/>
                <a:cs typeface="Arial" panose="020B0604020202020204" pitchFamily="34" charset="0"/>
              </a:rPr>
              <a:t>Continue handing out prizes as we receive them</a:t>
            </a:r>
          </a:p>
        </p:txBody>
      </p:sp>
      <p:sp>
        <p:nvSpPr>
          <p:cNvPr id="4" name="Content Placeholder 5">
            <a:extLst>
              <a:ext uri="{FF2B5EF4-FFF2-40B4-BE49-F238E27FC236}">
                <a16:creationId xmlns:a16="http://schemas.microsoft.com/office/drawing/2014/main" id="{0E69152C-BA04-40E8-2C63-AFD7431DB044}"/>
              </a:ext>
            </a:extLst>
          </p:cNvPr>
          <p:cNvSpPr txBox="1">
            <a:spLocks/>
          </p:cNvSpPr>
          <p:nvPr/>
        </p:nvSpPr>
        <p:spPr>
          <a:xfrm>
            <a:off x="256921" y="3134526"/>
            <a:ext cx="6265588"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
        <p:nvSpPr>
          <p:cNvPr id="8" name="Content Placeholder 5">
            <a:extLst>
              <a:ext uri="{FF2B5EF4-FFF2-40B4-BE49-F238E27FC236}">
                <a16:creationId xmlns:a16="http://schemas.microsoft.com/office/drawing/2014/main" id="{C518BDB1-632C-5994-F51B-82EBFDFB4300}"/>
              </a:ext>
            </a:extLst>
          </p:cNvPr>
          <p:cNvSpPr txBox="1">
            <a:spLocks/>
          </p:cNvSpPr>
          <p:nvPr/>
        </p:nvSpPr>
        <p:spPr>
          <a:xfrm>
            <a:off x="5829109" y="3078979"/>
            <a:ext cx="6264350"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1829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AE68-7883-0F42-A999-5094FCC5392B}"/>
              </a:ext>
            </a:extLst>
          </p:cNvPr>
          <p:cNvSpPr>
            <a:spLocks noGrp="1"/>
          </p:cNvSpPr>
          <p:nvPr>
            <p:ph type="title"/>
          </p:nvPr>
        </p:nvSpPr>
        <p:spPr>
          <a:xfrm>
            <a:off x="256921" y="1758655"/>
            <a:ext cx="8534400" cy="605962"/>
          </a:xfrm>
        </p:spPr>
        <p:txBody>
          <a:bodyPr>
            <a:normAutofit/>
          </a:bodyPr>
          <a:lstStyle/>
          <a:p>
            <a:r>
              <a:rPr lang="en-US" sz="2400" dirty="0"/>
              <a:t>Pajama jam UPDATE</a:t>
            </a:r>
          </a:p>
        </p:txBody>
      </p:sp>
      <p:graphicFrame>
        <p:nvGraphicFramePr>
          <p:cNvPr id="5" name="Content Placeholder 2">
            <a:extLst>
              <a:ext uri="{FF2B5EF4-FFF2-40B4-BE49-F238E27FC236}">
                <a16:creationId xmlns:a16="http://schemas.microsoft.com/office/drawing/2014/main" id="{DB5D5FBD-4985-3CBF-A261-13C9FCAE6E15}"/>
              </a:ext>
            </a:extLst>
          </p:cNvPr>
          <p:cNvGraphicFramePr>
            <a:graphicFrameLocks noGrp="1"/>
          </p:cNvGraphicFramePr>
          <p:nvPr>
            <p:ph idx="1"/>
            <p:extLst>
              <p:ext uri="{D42A27DB-BD31-4B8C-83A1-F6EECF244321}">
                <p14:modId xmlns:p14="http://schemas.microsoft.com/office/powerpoint/2010/main" val="4232612352"/>
              </p:ext>
            </p:extLst>
          </p:nvPr>
        </p:nvGraphicFramePr>
        <p:xfrm>
          <a:off x="684212" y="487110"/>
          <a:ext cx="10820399" cy="1089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3">
            <a:extLst>
              <a:ext uri="{FF2B5EF4-FFF2-40B4-BE49-F238E27FC236}">
                <a16:creationId xmlns:a16="http://schemas.microsoft.com/office/drawing/2014/main" id="{3C8E4863-1424-EC50-21C1-42FB7A2290FB}"/>
              </a:ext>
            </a:extLst>
          </p:cNvPr>
          <p:cNvSpPr txBox="1">
            <a:spLocks/>
          </p:cNvSpPr>
          <p:nvPr/>
        </p:nvSpPr>
        <p:spPr>
          <a:xfrm>
            <a:off x="1023323" y="2266652"/>
            <a:ext cx="10481288" cy="4441797"/>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dirty="0">
                <a:latin typeface="Arial" panose="020B0604020202020204" pitchFamily="34" charset="0"/>
                <a:cs typeface="Arial" panose="020B0604020202020204" pitchFamily="34" charset="0"/>
              </a:rPr>
              <a:t>Feedback from Teachers or Staff who attended? </a:t>
            </a:r>
          </a:p>
          <a:p>
            <a:r>
              <a:rPr lang="en-US" dirty="0">
                <a:latin typeface="Arial" panose="020B0604020202020204" pitchFamily="34" charset="0"/>
                <a:cs typeface="Arial" panose="020B0604020202020204" pitchFamily="34" charset="0"/>
              </a:rPr>
              <a:t>Key Club volunteers were great!</a:t>
            </a:r>
          </a:p>
          <a:p>
            <a:r>
              <a:rPr lang="en-US" dirty="0">
                <a:latin typeface="Arial" panose="020B0604020202020204" pitchFamily="34" charset="0"/>
                <a:cs typeface="Arial" panose="020B0604020202020204" pitchFamily="34" charset="0"/>
              </a:rPr>
              <a:t>Turned an event that had $1000 budget into a break-even event by selling our own concessions </a:t>
            </a:r>
          </a:p>
        </p:txBody>
      </p:sp>
      <p:sp>
        <p:nvSpPr>
          <p:cNvPr id="4" name="Content Placeholder 5">
            <a:extLst>
              <a:ext uri="{FF2B5EF4-FFF2-40B4-BE49-F238E27FC236}">
                <a16:creationId xmlns:a16="http://schemas.microsoft.com/office/drawing/2014/main" id="{0E69152C-BA04-40E8-2C63-AFD7431DB044}"/>
              </a:ext>
            </a:extLst>
          </p:cNvPr>
          <p:cNvSpPr txBox="1">
            <a:spLocks/>
          </p:cNvSpPr>
          <p:nvPr/>
        </p:nvSpPr>
        <p:spPr>
          <a:xfrm>
            <a:off x="256921" y="3134526"/>
            <a:ext cx="6265588"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
        <p:nvSpPr>
          <p:cNvPr id="8" name="Content Placeholder 5">
            <a:extLst>
              <a:ext uri="{FF2B5EF4-FFF2-40B4-BE49-F238E27FC236}">
                <a16:creationId xmlns:a16="http://schemas.microsoft.com/office/drawing/2014/main" id="{C518BDB1-632C-5994-F51B-82EBFDFB4300}"/>
              </a:ext>
            </a:extLst>
          </p:cNvPr>
          <p:cNvSpPr txBox="1">
            <a:spLocks/>
          </p:cNvSpPr>
          <p:nvPr/>
        </p:nvSpPr>
        <p:spPr>
          <a:xfrm>
            <a:off x="5829109" y="3078979"/>
            <a:ext cx="6264350"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0912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AE68-7883-0F42-A999-5094FCC5392B}"/>
              </a:ext>
            </a:extLst>
          </p:cNvPr>
          <p:cNvSpPr>
            <a:spLocks noGrp="1"/>
          </p:cNvSpPr>
          <p:nvPr>
            <p:ph type="title"/>
          </p:nvPr>
        </p:nvSpPr>
        <p:spPr>
          <a:xfrm>
            <a:off x="256921" y="1758655"/>
            <a:ext cx="8534400" cy="605962"/>
          </a:xfrm>
        </p:spPr>
        <p:txBody>
          <a:bodyPr>
            <a:normAutofit/>
          </a:bodyPr>
          <a:lstStyle/>
          <a:p>
            <a:r>
              <a:rPr lang="en-US" sz="2400" dirty="0"/>
              <a:t>SPIRIT WEAR: </a:t>
            </a:r>
          </a:p>
        </p:txBody>
      </p:sp>
      <p:graphicFrame>
        <p:nvGraphicFramePr>
          <p:cNvPr id="5" name="Content Placeholder 2">
            <a:extLst>
              <a:ext uri="{FF2B5EF4-FFF2-40B4-BE49-F238E27FC236}">
                <a16:creationId xmlns:a16="http://schemas.microsoft.com/office/drawing/2014/main" id="{DB5D5FBD-4985-3CBF-A261-13C9FCAE6E15}"/>
              </a:ext>
            </a:extLst>
          </p:cNvPr>
          <p:cNvGraphicFramePr>
            <a:graphicFrameLocks noGrp="1"/>
          </p:cNvGraphicFramePr>
          <p:nvPr>
            <p:ph idx="1"/>
            <p:extLst>
              <p:ext uri="{D42A27DB-BD31-4B8C-83A1-F6EECF244321}">
                <p14:modId xmlns:p14="http://schemas.microsoft.com/office/powerpoint/2010/main" val="882869734"/>
              </p:ext>
            </p:extLst>
          </p:nvPr>
        </p:nvGraphicFramePr>
        <p:xfrm>
          <a:off x="684212" y="487110"/>
          <a:ext cx="10820399" cy="1089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3">
            <a:extLst>
              <a:ext uri="{FF2B5EF4-FFF2-40B4-BE49-F238E27FC236}">
                <a16:creationId xmlns:a16="http://schemas.microsoft.com/office/drawing/2014/main" id="{3C8E4863-1424-EC50-21C1-42FB7A2290FB}"/>
              </a:ext>
            </a:extLst>
          </p:cNvPr>
          <p:cNvSpPr txBox="1">
            <a:spLocks/>
          </p:cNvSpPr>
          <p:nvPr/>
        </p:nvSpPr>
        <p:spPr>
          <a:xfrm>
            <a:off x="1023323" y="2266653"/>
            <a:ext cx="10481288" cy="955111"/>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dirty="0">
                <a:latin typeface="Arial" panose="020B0604020202020204" pitchFamily="34" charset="0"/>
                <a:cs typeface="Arial" panose="020B0604020202020204" pitchFamily="34" charset="0"/>
              </a:rPr>
              <a:t>Sale end tomorrow (10/27/2023)</a:t>
            </a:r>
          </a:p>
          <a:p>
            <a:r>
              <a:rPr lang="en-US" dirty="0">
                <a:latin typeface="Arial" panose="020B0604020202020204" pitchFamily="34" charset="0"/>
                <a:cs typeface="Arial" panose="020B0604020202020204" pitchFamily="34" charset="0"/>
              </a:rPr>
              <a:t>Rebecca is working on gathering info for PTA order for Read-A-Thon fundraiser prizes </a:t>
            </a:r>
          </a:p>
        </p:txBody>
      </p:sp>
      <p:sp>
        <p:nvSpPr>
          <p:cNvPr id="4" name="Content Placeholder 5">
            <a:extLst>
              <a:ext uri="{FF2B5EF4-FFF2-40B4-BE49-F238E27FC236}">
                <a16:creationId xmlns:a16="http://schemas.microsoft.com/office/drawing/2014/main" id="{0E69152C-BA04-40E8-2C63-AFD7431DB044}"/>
              </a:ext>
            </a:extLst>
          </p:cNvPr>
          <p:cNvSpPr txBox="1">
            <a:spLocks/>
          </p:cNvSpPr>
          <p:nvPr/>
        </p:nvSpPr>
        <p:spPr>
          <a:xfrm>
            <a:off x="256921" y="3134526"/>
            <a:ext cx="6265588"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
        <p:nvSpPr>
          <p:cNvPr id="8" name="Content Placeholder 5">
            <a:extLst>
              <a:ext uri="{FF2B5EF4-FFF2-40B4-BE49-F238E27FC236}">
                <a16:creationId xmlns:a16="http://schemas.microsoft.com/office/drawing/2014/main" id="{C518BDB1-632C-5994-F51B-82EBFDFB4300}"/>
              </a:ext>
            </a:extLst>
          </p:cNvPr>
          <p:cNvSpPr txBox="1">
            <a:spLocks/>
          </p:cNvSpPr>
          <p:nvPr/>
        </p:nvSpPr>
        <p:spPr>
          <a:xfrm>
            <a:off x="5829109" y="3078979"/>
            <a:ext cx="6264350"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63AD78EA-9F74-6981-8BD9-780549869C57}"/>
              </a:ext>
            </a:extLst>
          </p:cNvPr>
          <p:cNvSpPr txBox="1">
            <a:spLocks/>
          </p:cNvSpPr>
          <p:nvPr/>
        </p:nvSpPr>
        <p:spPr>
          <a:xfrm>
            <a:off x="256921" y="3123800"/>
            <a:ext cx="8534400" cy="605962"/>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t>FALL BOOK </a:t>
            </a:r>
            <a:r>
              <a:rPr lang="en-US" sz="2400" dirty="0" err="1"/>
              <a:t>FAir</a:t>
            </a:r>
            <a:r>
              <a:rPr lang="en-US" sz="2400" dirty="0"/>
              <a:t>: </a:t>
            </a:r>
          </a:p>
        </p:txBody>
      </p:sp>
      <p:sp>
        <p:nvSpPr>
          <p:cNvPr id="7" name="Content Placeholder 3">
            <a:extLst>
              <a:ext uri="{FF2B5EF4-FFF2-40B4-BE49-F238E27FC236}">
                <a16:creationId xmlns:a16="http://schemas.microsoft.com/office/drawing/2014/main" id="{8B59A563-2FD4-4CAF-68D7-B20D437BD622}"/>
              </a:ext>
            </a:extLst>
          </p:cNvPr>
          <p:cNvSpPr txBox="1">
            <a:spLocks/>
          </p:cNvSpPr>
          <p:nvPr/>
        </p:nvSpPr>
        <p:spPr>
          <a:xfrm>
            <a:off x="1023323" y="3740488"/>
            <a:ext cx="10481288" cy="263040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dirty="0">
                <a:latin typeface="Arial" panose="020B0604020202020204" pitchFamily="34" charset="0"/>
                <a:cs typeface="Arial" panose="020B0604020202020204" pitchFamily="34" charset="0"/>
              </a:rPr>
              <a:t>11/13 – 11/17/2023</a:t>
            </a:r>
          </a:p>
          <a:p>
            <a:r>
              <a:rPr lang="en-US" dirty="0">
                <a:latin typeface="Arial" panose="020B0604020202020204" pitchFamily="34" charset="0"/>
                <a:cs typeface="Arial" panose="020B0604020202020204" pitchFamily="34" charset="0"/>
              </a:rPr>
              <a:t>Set-up will be on a Thursday this year due to Veteran’s Day </a:t>
            </a:r>
          </a:p>
          <a:p>
            <a:r>
              <a:rPr lang="en-US" dirty="0">
                <a:latin typeface="Arial" panose="020B0604020202020204" pitchFamily="34" charset="0"/>
                <a:cs typeface="Arial" panose="020B0604020202020204" pitchFamily="34" charset="0"/>
              </a:rPr>
              <a:t>Hosting STEAM night on 11/16/2023 to help boost sales (no overlap in events)</a:t>
            </a:r>
          </a:p>
          <a:p>
            <a:r>
              <a:rPr lang="en-US" dirty="0">
                <a:latin typeface="Arial" panose="020B0604020202020204" pitchFamily="34" charset="0"/>
                <a:cs typeface="Arial" panose="020B0604020202020204" pitchFamily="34" charset="0"/>
              </a:rPr>
              <a:t>Volunteers must be a PTA member to handle $$</a:t>
            </a:r>
          </a:p>
          <a:p>
            <a:r>
              <a:rPr lang="en-US" dirty="0">
                <a:latin typeface="Arial" panose="020B0604020202020204" pitchFamily="34" charset="0"/>
                <a:cs typeface="Arial" panose="020B0604020202020204" pitchFamily="34" charset="0"/>
              </a:rPr>
              <a:t>No before school sales; library time and after school sales only</a:t>
            </a:r>
          </a:p>
        </p:txBody>
      </p:sp>
    </p:spTree>
    <p:extLst>
      <p:ext uri="{BB962C8B-B14F-4D97-AF65-F5344CB8AC3E}">
        <p14:creationId xmlns:p14="http://schemas.microsoft.com/office/powerpoint/2010/main" val="3802924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AE68-7883-0F42-A999-5094FCC5392B}"/>
              </a:ext>
            </a:extLst>
          </p:cNvPr>
          <p:cNvSpPr>
            <a:spLocks noGrp="1"/>
          </p:cNvSpPr>
          <p:nvPr>
            <p:ph type="title"/>
          </p:nvPr>
        </p:nvSpPr>
        <p:spPr>
          <a:xfrm>
            <a:off x="256921" y="1758655"/>
            <a:ext cx="8534400" cy="605962"/>
          </a:xfrm>
        </p:spPr>
        <p:txBody>
          <a:bodyPr>
            <a:normAutofit/>
          </a:bodyPr>
          <a:lstStyle/>
          <a:p>
            <a:r>
              <a:rPr lang="en-US" sz="2400" dirty="0"/>
              <a:t>STEAM NIGHT: </a:t>
            </a:r>
          </a:p>
        </p:txBody>
      </p:sp>
      <p:graphicFrame>
        <p:nvGraphicFramePr>
          <p:cNvPr id="5" name="Content Placeholder 2">
            <a:extLst>
              <a:ext uri="{FF2B5EF4-FFF2-40B4-BE49-F238E27FC236}">
                <a16:creationId xmlns:a16="http://schemas.microsoft.com/office/drawing/2014/main" id="{DB5D5FBD-4985-3CBF-A261-13C9FCAE6E15}"/>
              </a:ext>
            </a:extLst>
          </p:cNvPr>
          <p:cNvGraphicFramePr>
            <a:graphicFrameLocks noGrp="1"/>
          </p:cNvGraphicFramePr>
          <p:nvPr>
            <p:ph idx="1"/>
            <p:extLst>
              <p:ext uri="{D42A27DB-BD31-4B8C-83A1-F6EECF244321}">
                <p14:modId xmlns:p14="http://schemas.microsoft.com/office/powerpoint/2010/main" val="4039686180"/>
              </p:ext>
            </p:extLst>
          </p:nvPr>
        </p:nvGraphicFramePr>
        <p:xfrm>
          <a:off x="684212" y="487110"/>
          <a:ext cx="10820399" cy="1089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3">
            <a:extLst>
              <a:ext uri="{FF2B5EF4-FFF2-40B4-BE49-F238E27FC236}">
                <a16:creationId xmlns:a16="http://schemas.microsoft.com/office/drawing/2014/main" id="{3C8E4863-1424-EC50-21C1-42FB7A2290FB}"/>
              </a:ext>
            </a:extLst>
          </p:cNvPr>
          <p:cNvSpPr txBox="1">
            <a:spLocks/>
          </p:cNvSpPr>
          <p:nvPr/>
        </p:nvSpPr>
        <p:spPr>
          <a:xfrm>
            <a:off x="1023323" y="2266653"/>
            <a:ext cx="10481288" cy="4104237"/>
          </a:xfrm>
          <a:prstGeom prst="rect">
            <a:avLst/>
          </a:prstGeom>
        </p:spPr>
        <p:txBody>
          <a:bodyPr>
            <a:normAutofit fontScale="92500" lnSpcReduction="20000"/>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dirty="0">
                <a:latin typeface="Arial" panose="020B0604020202020204" pitchFamily="34" charset="0"/>
                <a:cs typeface="Arial" panose="020B0604020202020204" pitchFamily="34" charset="0"/>
              </a:rPr>
              <a:t>Thursday, 11/16/2023 6:30pm-8pm</a:t>
            </a:r>
          </a:p>
          <a:p>
            <a:r>
              <a:rPr lang="en-US" dirty="0">
                <a:latin typeface="Arial" panose="020B0604020202020204" pitchFamily="34" charset="0"/>
                <a:cs typeface="Arial" panose="020B0604020202020204" pitchFamily="34" charset="0"/>
              </a:rPr>
              <a:t>Stations: </a:t>
            </a:r>
          </a:p>
          <a:p>
            <a:pPr lvl="1"/>
            <a:r>
              <a:rPr lang="en-US" dirty="0">
                <a:latin typeface="Arial" panose="020B0604020202020204" pitchFamily="34" charset="0"/>
                <a:cs typeface="Arial" panose="020B0604020202020204" pitchFamily="34" charset="0"/>
              </a:rPr>
              <a:t>Snohomish PUD:  Track Wildlife like a PUD biologist</a:t>
            </a:r>
          </a:p>
          <a:p>
            <a:pPr lvl="1"/>
            <a:r>
              <a:rPr lang="en-US" dirty="0">
                <a:latin typeface="Arial" panose="020B0604020202020204" pitchFamily="34" charset="0"/>
                <a:cs typeface="Arial" panose="020B0604020202020204" pitchFamily="34" charset="0"/>
              </a:rPr>
              <a:t>Mathnasium: math games</a:t>
            </a:r>
          </a:p>
          <a:p>
            <a:pPr lvl="1"/>
            <a:r>
              <a:rPr lang="en-US" dirty="0">
                <a:latin typeface="Arial" panose="020B0604020202020204" pitchFamily="34" charset="0"/>
                <a:cs typeface="Arial" panose="020B0604020202020204" pitchFamily="34" charset="0"/>
              </a:rPr>
              <a:t>Jaime: Snap Circuits &amp; Brain Flakes</a:t>
            </a:r>
          </a:p>
          <a:p>
            <a:pPr lvl="1"/>
            <a:r>
              <a:rPr lang="en-US" dirty="0">
                <a:latin typeface="Arial" panose="020B0604020202020204" pitchFamily="34" charset="0"/>
                <a:cs typeface="Arial" panose="020B0604020202020204" pitchFamily="34" charset="0"/>
              </a:rPr>
              <a:t>Kristina/Tran: Reflections art station</a:t>
            </a:r>
          </a:p>
          <a:p>
            <a:r>
              <a:rPr lang="en-US" dirty="0">
                <a:latin typeface="Arial" panose="020B0604020202020204" pitchFamily="34" charset="0"/>
                <a:cs typeface="Arial" panose="020B0604020202020204" pitchFamily="34" charset="0"/>
              </a:rPr>
              <a:t>Concessions? Or Free snacks with a donation jar? </a:t>
            </a:r>
          </a:p>
          <a:p>
            <a:r>
              <a:rPr lang="en-US" dirty="0">
                <a:latin typeface="Arial" panose="020B0604020202020204" pitchFamily="34" charset="0"/>
                <a:cs typeface="Arial" panose="020B0604020202020204" pitchFamily="34" charset="0"/>
              </a:rPr>
              <a:t>Key Club Volunteers (all 12 slots are filled)</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a:buFont typeface="Wingdings" panose="05000000000000000000" pitchFamily="2" charset="2"/>
              <a:buChar char="v"/>
            </a:pPr>
            <a:r>
              <a:rPr lang="en-US" dirty="0">
                <a:latin typeface="Arial" panose="020B0604020202020204" pitchFamily="34" charset="0"/>
                <a:cs typeface="Arial" panose="020B0604020202020204" pitchFamily="34" charset="0"/>
              </a:rPr>
              <a:t>Our school’s Submission Deadline is Monday, November 27</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a:t>
            </a:r>
          </a:p>
        </p:txBody>
      </p:sp>
      <p:sp>
        <p:nvSpPr>
          <p:cNvPr id="4" name="Content Placeholder 5">
            <a:extLst>
              <a:ext uri="{FF2B5EF4-FFF2-40B4-BE49-F238E27FC236}">
                <a16:creationId xmlns:a16="http://schemas.microsoft.com/office/drawing/2014/main" id="{0E69152C-BA04-40E8-2C63-AFD7431DB044}"/>
              </a:ext>
            </a:extLst>
          </p:cNvPr>
          <p:cNvSpPr txBox="1">
            <a:spLocks/>
          </p:cNvSpPr>
          <p:nvPr/>
        </p:nvSpPr>
        <p:spPr>
          <a:xfrm>
            <a:off x="256921" y="3134526"/>
            <a:ext cx="6265588"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
        <p:nvSpPr>
          <p:cNvPr id="8" name="Content Placeholder 5">
            <a:extLst>
              <a:ext uri="{FF2B5EF4-FFF2-40B4-BE49-F238E27FC236}">
                <a16:creationId xmlns:a16="http://schemas.microsoft.com/office/drawing/2014/main" id="{C518BDB1-632C-5994-F51B-82EBFDFB4300}"/>
              </a:ext>
            </a:extLst>
          </p:cNvPr>
          <p:cNvSpPr txBox="1">
            <a:spLocks/>
          </p:cNvSpPr>
          <p:nvPr/>
        </p:nvSpPr>
        <p:spPr>
          <a:xfrm>
            <a:off x="5829109" y="3078979"/>
            <a:ext cx="6264350"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63AD78EA-9F74-6981-8BD9-780549869C57}"/>
              </a:ext>
            </a:extLst>
          </p:cNvPr>
          <p:cNvSpPr txBox="1">
            <a:spLocks/>
          </p:cNvSpPr>
          <p:nvPr/>
        </p:nvSpPr>
        <p:spPr>
          <a:xfrm>
            <a:off x="1023323" y="4213763"/>
            <a:ext cx="8534400" cy="605962"/>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1600" dirty="0"/>
          </a:p>
        </p:txBody>
      </p:sp>
      <p:sp>
        <p:nvSpPr>
          <p:cNvPr id="7" name="Content Placeholder 3">
            <a:extLst>
              <a:ext uri="{FF2B5EF4-FFF2-40B4-BE49-F238E27FC236}">
                <a16:creationId xmlns:a16="http://schemas.microsoft.com/office/drawing/2014/main" id="{8B59A563-2FD4-4CAF-68D7-B20D437BD622}"/>
              </a:ext>
            </a:extLst>
          </p:cNvPr>
          <p:cNvSpPr txBox="1">
            <a:spLocks/>
          </p:cNvSpPr>
          <p:nvPr/>
        </p:nvSpPr>
        <p:spPr>
          <a:xfrm>
            <a:off x="1023323" y="4607692"/>
            <a:ext cx="10481288" cy="1822824"/>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sz="1900" dirty="0">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E76BE000-F2D8-4E11-64DB-4AFBB3A28841}"/>
              </a:ext>
            </a:extLst>
          </p:cNvPr>
          <p:cNvSpPr txBox="1">
            <a:spLocks/>
          </p:cNvSpPr>
          <p:nvPr/>
        </p:nvSpPr>
        <p:spPr>
          <a:xfrm>
            <a:off x="256921" y="5206524"/>
            <a:ext cx="8534400" cy="605962"/>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t>WSPTA Reflections art contest: </a:t>
            </a:r>
          </a:p>
        </p:txBody>
      </p:sp>
    </p:spTree>
    <p:extLst>
      <p:ext uri="{BB962C8B-B14F-4D97-AF65-F5344CB8AC3E}">
        <p14:creationId xmlns:p14="http://schemas.microsoft.com/office/powerpoint/2010/main" val="670919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AE68-7883-0F42-A999-5094FCC5392B}"/>
              </a:ext>
            </a:extLst>
          </p:cNvPr>
          <p:cNvSpPr>
            <a:spLocks noGrp="1"/>
          </p:cNvSpPr>
          <p:nvPr>
            <p:ph type="title"/>
          </p:nvPr>
        </p:nvSpPr>
        <p:spPr>
          <a:xfrm>
            <a:off x="256921" y="1758655"/>
            <a:ext cx="8534400" cy="605962"/>
          </a:xfrm>
        </p:spPr>
        <p:txBody>
          <a:bodyPr>
            <a:normAutofit/>
          </a:bodyPr>
          <a:lstStyle/>
          <a:p>
            <a:r>
              <a:rPr lang="en-US" sz="2400" dirty="0"/>
              <a:t>Popcorn Monday: </a:t>
            </a:r>
          </a:p>
        </p:txBody>
      </p:sp>
      <p:graphicFrame>
        <p:nvGraphicFramePr>
          <p:cNvPr id="5" name="Content Placeholder 2">
            <a:extLst>
              <a:ext uri="{FF2B5EF4-FFF2-40B4-BE49-F238E27FC236}">
                <a16:creationId xmlns:a16="http://schemas.microsoft.com/office/drawing/2014/main" id="{DB5D5FBD-4985-3CBF-A261-13C9FCAE6E15}"/>
              </a:ext>
            </a:extLst>
          </p:cNvPr>
          <p:cNvGraphicFramePr>
            <a:graphicFrameLocks noGrp="1"/>
          </p:cNvGraphicFramePr>
          <p:nvPr>
            <p:ph idx="1"/>
            <p:extLst>
              <p:ext uri="{D42A27DB-BD31-4B8C-83A1-F6EECF244321}">
                <p14:modId xmlns:p14="http://schemas.microsoft.com/office/powerpoint/2010/main" val="2597551391"/>
              </p:ext>
            </p:extLst>
          </p:nvPr>
        </p:nvGraphicFramePr>
        <p:xfrm>
          <a:off x="684212" y="487110"/>
          <a:ext cx="10820399" cy="1089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3">
            <a:extLst>
              <a:ext uri="{FF2B5EF4-FFF2-40B4-BE49-F238E27FC236}">
                <a16:creationId xmlns:a16="http://schemas.microsoft.com/office/drawing/2014/main" id="{3C8E4863-1424-EC50-21C1-42FB7A2290FB}"/>
              </a:ext>
            </a:extLst>
          </p:cNvPr>
          <p:cNvSpPr txBox="1">
            <a:spLocks/>
          </p:cNvSpPr>
          <p:nvPr/>
        </p:nvSpPr>
        <p:spPr>
          <a:xfrm>
            <a:off x="1023323" y="2266652"/>
            <a:ext cx="10481288" cy="4228151"/>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dirty="0">
                <a:latin typeface="Arial" panose="020B0604020202020204" pitchFamily="34" charset="0"/>
                <a:cs typeface="Arial" panose="020B0604020202020204" pitchFamily="34" charset="0"/>
              </a:rPr>
              <a:t>Amanda Andrus has volunteered to be Popcorn coordinator </a:t>
            </a:r>
          </a:p>
          <a:p>
            <a:r>
              <a:rPr lang="en-US" dirty="0">
                <a:latin typeface="Arial" panose="020B0604020202020204" pitchFamily="34" charset="0"/>
                <a:cs typeface="Arial" panose="020B0604020202020204" pitchFamily="34" charset="0"/>
              </a:rPr>
              <a:t>Trial Monday on 10/30/2023</a:t>
            </a:r>
          </a:p>
          <a:p>
            <a:r>
              <a:rPr lang="en-US" dirty="0">
                <a:latin typeface="Arial" panose="020B0604020202020204" pitchFamily="34" charset="0"/>
                <a:cs typeface="Arial" panose="020B0604020202020204" pitchFamily="34" charset="0"/>
              </a:rPr>
              <a:t>Tentative remaining dates if all goes well on Monday: </a:t>
            </a:r>
          </a:p>
          <a:p>
            <a:pPr lvl="1"/>
            <a:r>
              <a:rPr lang="en-US" dirty="0">
                <a:latin typeface="Arial" panose="020B0604020202020204" pitchFamily="34" charset="0"/>
                <a:cs typeface="Arial" panose="020B0604020202020204" pitchFamily="34" charset="0"/>
              </a:rPr>
              <a:t>12/11/2023</a:t>
            </a:r>
          </a:p>
          <a:p>
            <a:pPr lvl="1"/>
            <a:r>
              <a:rPr lang="en-US" dirty="0">
                <a:latin typeface="Arial" panose="020B0604020202020204" pitchFamily="34" charset="0"/>
                <a:cs typeface="Arial" panose="020B0604020202020204" pitchFamily="34" charset="0"/>
              </a:rPr>
              <a:t>1/29/2024</a:t>
            </a:r>
          </a:p>
          <a:p>
            <a:pPr lvl="1"/>
            <a:r>
              <a:rPr lang="en-US" dirty="0">
                <a:latin typeface="Arial" panose="020B0604020202020204" pitchFamily="34" charset="0"/>
                <a:cs typeface="Arial" panose="020B0604020202020204" pitchFamily="34" charset="0"/>
              </a:rPr>
              <a:t>2/26/2024</a:t>
            </a:r>
          </a:p>
          <a:p>
            <a:pPr lvl="1"/>
            <a:r>
              <a:rPr lang="en-US" dirty="0">
                <a:latin typeface="Arial" panose="020B0604020202020204" pitchFamily="34" charset="0"/>
                <a:cs typeface="Arial" panose="020B0604020202020204" pitchFamily="34" charset="0"/>
              </a:rPr>
              <a:t>3/25/2024</a:t>
            </a:r>
          </a:p>
          <a:p>
            <a:pPr lvl="1"/>
            <a:r>
              <a:rPr lang="en-US" dirty="0">
                <a:latin typeface="Arial" panose="020B0604020202020204" pitchFamily="34" charset="0"/>
                <a:cs typeface="Arial" panose="020B0604020202020204" pitchFamily="34" charset="0"/>
              </a:rPr>
              <a:t>4/29/2024</a:t>
            </a:r>
          </a:p>
          <a:p>
            <a:pPr lvl="1"/>
            <a:r>
              <a:rPr lang="en-US" dirty="0">
                <a:latin typeface="Arial" panose="020B0604020202020204" pitchFamily="34" charset="0"/>
                <a:cs typeface="Arial" panose="020B0604020202020204" pitchFamily="34" charset="0"/>
              </a:rPr>
              <a:t>5/20/2024</a:t>
            </a:r>
          </a:p>
        </p:txBody>
      </p:sp>
      <p:sp>
        <p:nvSpPr>
          <p:cNvPr id="4" name="Content Placeholder 5">
            <a:extLst>
              <a:ext uri="{FF2B5EF4-FFF2-40B4-BE49-F238E27FC236}">
                <a16:creationId xmlns:a16="http://schemas.microsoft.com/office/drawing/2014/main" id="{0E69152C-BA04-40E8-2C63-AFD7431DB044}"/>
              </a:ext>
            </a:extLst>
          </p:cNvPr>
          <p:cNvSpPr txBox="1">
            <a:spLocks/>
          </p:cNvSpPr>
          <p:nvPr/>
        </p:nvSpPr>
        <p:spPr>
          <a:xfrm>
            <a:off x="256921" y="3134526"/>
            <a:ext cx="6265588"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
        <p:nvSpPr>
          <p:cNvPr id="8" name="Content Placeholder 5">
            <a:extLst>
              <a:ext uri="{FF2B5EF4-FFF2-40B4-BE49-F238E27FC236}">
                <a16:creationId xmlns:a16="http://schemas.microsoft.com/office/drawing/2014/main" id="{C518BDB1-632C-5994-F51B-82EBFDFB4300}"/>
              </a:ext>
            </a:extLst>
          </p:cNvPr>
          <p:cNvSpPr txBox="1">
            <a:spLocks/>
          </p:cNvSpPr>
          <p:nvPr/>
        </p:nvSpPr>
        <p:spPr>
          <a:xfrm>
            <a:off x="5829109" y="3078979"/>
            <a:ext cx="6264350" cy="348149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320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DB614-F273-F5FD-3882-5C3DA941690E}"/>
              </a:ext>
            </a:extLst>
          </p:cNvPr>
          <p:cNvSpPr>
            <a:spLocks noGrp="1"/>
          </p:cNvSpPr>
          <p:nvPr>
            <p:ph type="title"/>
          </p:nvPr>
        </p:nvSpPr>
        <p:spPr>
          <a:xfrm>
            <a:off x="306153" y="1616195"/>
            <a:ext cx="8534400" cy="1507067"/>
          </a:xfrm>
        </p:spPr>
        <p:txBody>
          <a:bodyPr/>
          <a:lstStyle/>
          <a:p>
            <a:r>
              <a:rPr lang="en-US" dirty="0"/>
              <a:t>Passive Ways for Support</a:t>
            </a:r>
          </a:p>
        </p:txBody>
      </p:sp>
      <p:pic>
        <p:nvPicPr>
          <p:cNvPr id="4" name="Picture Placeholder 7">
            <a:extLst>
              <a:ext uri="{FF2B5EF4-FFF2-40B4-BE49-F238E27FC236}">
                <a16:creationId xmlns:a16="http://schemas.microsoft.com/office/drawing/2014/main" id="{8504FA3E-6F50-BBAB-80CC-179A3E3D52DA}"/>
              </a:ext>
            </a:extLst>
          </p:cNvPr>
          <p:cNvPicPr>
            <a:picLocks noGrp="1" noChangeAspect="1"/>
          </p:cNvPicPr>
          <p:nvPr>
            <p:ph idx="1"/>
          </p:nvPr>
        </p:nvPicPr>
        <p:blipFill rotWithShape="1">
          <a:blip r:embed="rId2"/>
          <a:srcRect t="6791" b="6791"/>
          <a:stretch/>
        </p:blipFill>
        <p:spPr>
          <a:xfrm>
            <a:off x="1034486" y="3397598"/>
            <a:ext cx="2776404" cy="994418"/>
          </a:xfrm>
        </p:spPr>
      </p:pic>
      <p:pic>
        <p:nvPicPr>
          <p:cNvPr id="6" name="Picture 5">
            <a:extLst>
              <a:ext uri="{FF2B5EF4-FFF2-40B4-BE49-F238E27FC236}">
                <a16:creationId xmlns:a16="http://schemas.microsoft.com/office/drawing/2014/main" id="{C1AA27AE-D7DB-4B92-CC10-C868227943DA}"/>
              </a:ext>
            </a:extLst>
          </p:cNvPr>
          <p:cNvPicPr>
            <a:picLocks noChangeAspect="1"/>
          </p:cNvPicPr>
          <p:nvPr/>
        </p:nvPicPr>
        <p:blipFill>
          <a:blip r:embed="rId3"/>
          <a:stretch>
            <a:fillRect/>
          </a:stretch>
        </p:blipFill>
        <p:spPr>
          <a:xfrm>
            <a:off x="4745634" y="4258029"/>
            <a:ext cx="3655555" cy="21264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2" descr="Company Matching Program">
            <a:extLst>
              <a:ext uri="{FF2B5EF4-FFF2-40B4-BE49-F238E27FC236}">
                <a16:creationId xmlns:a16="http://schemas.microsoft.com/office/drawing/2014/main" id="{6DECCD06-CAAB-38F3-4012-1413CD638F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3904" y="2349408"/>
            <a:ext cx="3051459" cy="16973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2C97ADD-FFD4-BB81-AEA0-9BE2EE95053B}"/>
              </a:ext>
            </a:extLst>
          </p:cNvPr>
          <p:cNvSpPr txBox="1"/>
          <p:nvPr/>
        </p:nvSpPr>
        <p:spPr>
          <a:xfrm>
            <a:off x="1493926" y="2886051"/>
            <a:ext cx="1857523" cy="369332"/>
          </a:xfrm>
          <a:prstGeom prst="rect">
            <a:avLst/>
          </a:prstGeom>
          <a:noFill/>
        </p:spPr>
        <p:txBody>
          <a:bodyPr wrap="square" rtlCol="0">
            <a:spAutoFit/>
          </a:bodyPr>
          <a:lstStyle/>
          <a:p>
            <a:pPr algn="ctr"/>
            <a:r>
              <a:rPr lang="en-US" dirty="0"/>
              <a:t>Box Tops</a:t>
            </a:r>
          </a:p>
        </p:txBody>
      </p:sp>
      <p:sp>
        <p:nvSpPr>
          <p:cNvPr id="11" name="TextBox 10">
            <a:extLst>
              <a:ext uri="{FF2B5EF4-FFF2-40B4-BE49-F238E27FC236}">
                <a16:creationId xmlns:a16="http://schemas.microsoft.com/office/drawing/2014/main" id="{F81264B6-3455-888A-E6B2-6491E613FB43}"/>
              </a:ext>
            </a:extLst>
          </p:cNvPr>
          <p:cNvSpPr txBox="1"/>
          <p:nvPr/>
        </p:nvSpPr>
        <p:spPr>
          <a:xfrm>
            <a:off x="5241977" y="3734738"/>
            <a:ext cx="2662867" cy="369332"/>
          </a:xfrm>
          <a:prstGeom prst="rect">
            <a:avLst/>
          </a:prstGeom>
          <a:noFill/>
        </p:spPr>
        <p:txBody>
          <a:bodyPr wrap="square" rtlCol="0">
            <a:spAutoFit/>
          </a:bodyPr>
          <a:lstStyle/>
          <a:p>
            <a:pPr algn="ctr"/>
            <a:r>
              <a:rPr lang="en-US" dirty="0"/>
              <a:t>Fred Meyer Rewards </a:t>
            </a:r>
          </a:p>
        </p:txBody>
      </p:sp>
      <p:sp>
        <p:nvSpPr>
          <p:cNvPr id="12" name="TextBox 11">
            <a:extLst>
              <a:ext uri="{FF2B5EF4-FFF2-40B4-BE49-F238E27FC236}">
                <a16:creationId xmlns:a16="http://schemas.microsoft.com/office/drawing/2014/main" id="{2F191B1B-535F-5843-8B29-E16D999D2841}"/>
              </a:ext>
            </a:extLst>
          </p:cNvPr>
          <p:cNvSpPr txBox="1"/>
          <p:nvPr/>
        </p:nvSpPr>
        <p:spPr>
          <a:xfrm>
            <a:off x="8641540" y="1890406"/>
            <a:ext cx="2856186" cy="369332"/>
          </a:xfrm>
          <a:prstGeom prst="rect">
            <a:avLst/>
          </a:prstGeom>
          <a:noFill/>
        </p:spPr>
        <p:txBody>
          <a:bodyPr wrap="square" rtlCol="0">
            <a:spAutoFit/>
          </a:bodyPr>
          <a:lstStyle/>
          <a:p>
            <a:pPr algn="ctr"/>
            <a:r>
              <a:rPr lang="en-US" dirty="0"/>
              <a:t>Corporate Match</a:t>
            </a:r>
          </a:p>
        </p:txBody>
      </p:sp>
      <p:graphicFrame>
        <p:nvGraphicFramePr>
          <p:cNvPr id="3" name="Content Placeholder 2">
            <a:extLst>
              <a:ext uri="{FF2B5EF4-FFF2-40B4-BE49-F238E27FC236}">
                <a16:creationId xmlns:a16="http://schemas.microsoft.com/office/drawing/2014/main" id="{BC47C211-3D0F-3E9F-11D8-C41A3F3AA12D}"/>
              </a:ext>
            </a:extLst>
          </p:cNvPr>
          <p:cNvGraphicFramePr>
            <a:graphicFrameLocks/>
          </p:cNvGraphicFramePr>
          <p:nvPr>
            <p:extLst>
              <p:ext uri="{D42A27DB-BD31-4B8C-83A1-F6EECF244321}">
                <p14:modId xmlns:p14="http://schemas.microsoft.com/office/powerpoint/2010/main" val="124570248"/>
              </p:ext>
            </p:extLst>
          </p:nvPr>
        </p:nvGraphicFramePr>
        <p:xfrm>
          <a:off x="684212" y="487110"/>
          <a:ext cx="10820399" cy="10897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448538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16244-79AA-9B9D-2481-9BE1724B9BF9}"/>
              </a:ext>
            </a:extLst>
          </p:cNvPr>
          <p:cNvSpPr>
            <a:spLocks noGrp="1"/>
          </p:cNvSpPr>
          <p:nvPr>
            <p:ph type="title"/>
          </p:nvPr>
        </p:nvSpPr>
        <p:spPr>
          <a:xfrm>
            <a:off x="437047" y="5635292"/>
            <a:ext cx="8534400" cy="923330"/>
          </a:xfrm>
        </p:spPr>
        <p:txBody>
          <a:bodyPr/>
          <a:lstStyle/>
          <a:p>
            <a:r>
              <a:rPr lang="en-US" dirty="0"/>
              <a:t>Please sign in on </a:t>
            </a:r>
            <a:r>
              <a:rPr lang="en-US"/>
              <a:t>the sign-in sheet</a:t>
            </a:r>
            <a:endParaRPr lang="en-US" dirty="0"/>
          </a:p>
        </p:txBody>
      </p:sp>
      <p:pic>
        <p:nvPicPr>
          <p:cNvPr id="2050" name="Picture 2" descr="Meridian Street &gt; Sign Me Up Page">
            <a:extLst>
              <a:ext uri="{FF2B5EF4-FFF2-40B4-BE49-F238E27FC236}">
                <a16:creationId xmlns:a16="http://schemas.microsoft.com/office/drawing/2014/main" id="{178DC1F3-5019-113B-28A6-42D3F68770D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7047" y="1968230"/>
            <a:ext cx="4294107" cy="27432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Content Placeholder 2">
            <a:extLst>
              <a:ext uri="{FF2B5EF4-FFF2-40B4-BE49-F238E27FC236}">
                <a16:creationId xmlns:a16="http://schemas.microsoft.com/office/drawing/2014/main" id="{968C7A91-E82D-1358-2C88-4B57FE43646A}"/>
              </a:ext>
            </a:extLst>
          </p:cNvPr>
          <p:cNvGraphicFramePr>
            <a:graphicFrameLocks/>
          </p:cNvGraphicFramePr>
          <p:nvPr>
            <p:extLst>
              <p:ext uri="{D42A27DB-BD31-4B8C-83A1-F6EECF244321}">
                <p14:modId xmlns:p14="http://schemas.microsoft.com/office/powerpoint/2010/main" val="2392233579"/>
              </p:ext>
            </p:extLst>
          </p:nvPr>
        </p:nvGraphicFramePr>
        <p:xfrm>
          <a:off x="684212" y="487110"/>
          <a:ext cx="10820399" cy="1089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08D2FF03-12F2-0075-D42E-651776627990}"/>
              </a:ext>
            </a:extLst>
          </p:cNvPr>
          <p:cNvSpPr txBox="1"/>
          <p:nvPr/>
        </p:nvSpPr>
        <p:spPr>
          <a:xfrm>
            <a:off x="5418033" y="1968230"/>
            <a:ext cx="5621877" cy="923330"/>
          </a:xfrm>
          <a:prstGeom prst="rect">
            <a:avLst/>
          </a:prstGeom>
          <a:noFill/>
        </p:spPr>
        <p:txBody>
          <a:bodyPr wrap="square" rtlCol="0">
            <a:spAutoFit/>
          </a:bodyPr>
          <a:lstStyle/>
          <a:p>
            <a:r>
              <a:rPr lang="en-US" dirty="0"/>
              <a:t>You don’t have to be a PTA member to volunteer; remember to sign up as a volunteer thru MSD. </a:t>
            </a:r>
          </a:p>
        </p:txBody>
      </p:sp>
      <p:sp>
        <p:nvSpPr>
          <p:cNvPr id="6" name="TextBox 5">
            <a:extLst>
              <a:ext uri="{FF2B5EF4-FFF2-40B4-BE49-F238E27FC236}">
                <a16:creationId xmlns:a16="http://schemas.microsoft.com/office/drawing/2014/main" id="{5D5D70D1-D955-EDAF-6238-7E044C9E5B68}"/>
              </a:ext>
            </a:extLst>
          </p:cNvPr>
          <p:cNvSpPr txBox="1"/>
          <p:nvPr/>
        </p:nvSpPr>
        <p:spPr>
          <a:xfrm>
            <a:off x="5418033" y="3282917"/>
            <a:ext cx="5621878" cy="1754326"/>
          </a:xfrm>
          <a:prstGeom prst="rect">
            <a:avLst/>
          </a:prstGeom>
          <a:noFill/>
        </p:spPr>
        <p:txBody>
          <a:bodyPr wrap="square" rtlCol="0">
            <a:spAutoFit/>
          </a:bodyPr>
          <a:lstStyle/>
          <a:p>
            <a:r>
              <a:rPr lang="en-US" dirty="0"/>
              <a:t>We will take what you can give. You can give what you want. There is a role for everyone. </a:t>
            </a:r>
          </a:p>
          <a:p>
            <a:endParaRPr lang="en-US" dirty="0"/>
          </a:p>
          <a:p>
            <a:endParaRPr lang="en-US" dirty="0"/>
          </a:p>
          <a:p>
            <a:r>
              <a:rPr lang="en-US" dirty="0"/>
              <a:t>Next General Membership Meeting: </a:t>
            </a:r>
          </a:p>
          <a:p>
            <a:pPr marL="742950" lvl="1" indent="-285750">
              <a:buFont typeface="Wingdings" panose="05000000000000000000" pitchFamily="2" charset="2"/>
              <a:buChar char="v"/>
            </a:pPr>
            <a:r>
              <a:rPr lang="en-US" dirty="0"/>
              <a:t>	Thursday, 11/30/2023 at 7pm (Zoom)</a:t>
            </a:r>
          </a:p>
        </p:txBody>
      </p:sp>
    </p:spTree>
    <p:extLst>
      <p:ext uri="{BB962C8B-B14F-4D97-AF65-F5344CB8AC3E}">
        <p14:creationId xmlns:p14="http://schemas.microsoft.com/office/powerpoint/2010/main" val="4039043827"/>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2115</TotalTime>
  <Words>1247</Words>
  <Application>Microsoft Macintosh PowerPoint</Application>
  <PresentationFormat>Widescreen</PresentationFormat>
  <Paragraphs>268</Paragraphs>
  <Slides>13</Slides>
  <Notes>0</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Century Gothic</vt:lpstr>
      <vt:lpstr>Wingdings</vt:lpstr>
      <vt:lpstr>Wingdings 3</vt:lpstr>
      <vt:lpstr>Slice</vt:lpstr>
      <vt:lpstr>OCTOBER General Membership Meeting </vt:lpstr>
      <vt:lpstr>Agenda</vt:lpstr>
      <vt:lpstr>Standing Rules</vt:lpstr>
      <vt:lpstr>Treasurer’s Report: Laura </vt:lpstr>
      <vt:lpstr>2023 Events</vt:lpstr>
      <vt:lpstr>2024 Events</vt:lpstr>
      <vt:lpstr>Read-A-THON UPDATE</vt:lpstr>
      <vt:lpstr>Pajama jam UPDATE</vt:lpstr>
      <vt:lpstr>SPIRIT WEAR: </vt:lpstr>
      <vt:lpstr>STEAM NIGHT: </vt:lpstr>
      <vt:lpstr>Popcorn Monday: </vt:lpstr>
      <vt:lpstr>Passive Ways for Support</vt:lpstr>
      <vt:lpstr>Please sign in on the sign-in sheet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Columbia Elem PTA</dc:title>
  <dc:creator>Becky Marlowe</dc:creator>
  <cp:lastModifiedBy>Quan Dau</cp:lastModifiedBy>
  <cp:revision>30</cp:revision>
  <dcterms:created xsi:type="dcterms:W3CDTF">2022-09-12T04:35:30Z</dcterms:created>
  <dcterms:modified xsi:type="dcterms:W3CDTF">2023-11-03T22:53:15Z</dcterms:modified>
</cp:coreProperties>
</file>