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4" r:id="rId3"/>
    <p:sldId id="267" r:id="rId4"/>
    <p:sldId id="266" r:id="rId5"/>
    <p:sldId id="271" r:id="rId6"/>
    <p:sldId id="276" r:id="rId7"/>
    <p:sldId id="275" r:id="rId8"/>
    <p:sldId id="268" r:id="rId9"/>
    <p:sldId id="269" r:id="rId10"/>
    <p:sldId id="278" r:id="rId11"/>
    <p:sldId id="279" r:id="rId12"/>
    <p:sldId id="258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December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Diversity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D189B9AC-29E2-4781-B911-8A1E6C5EF4DD}" type="pres">
      <dgm:prSet presAssocID="{250373F7-3946-45F6-A46C-D5C208561381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98DB9BC9-6B82-4830-9267-582462C36A2C}" type="pres">
      <dgm:prSet presAssocID="{D1B56459-163B-4039-B585-C61DAC7716F8}" presName="spacer" presStyleCnt="0"/>
      <dgm:spPr/>
    </dgm:pt>
    <dgm:pt modelId="{37377169-B72B-47AD-B704-B1C93ED53E4A}" type="pres">
      <dgm:prSet presAssocID="{4D116A65-B345-42ED-9705-8195E091702E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3631748D-7C95-4766-AD02-EA52229F0FF4}" type="presOf" srcId="{250373F7-3946-45F6-A46C-D5C208561381}" destId="{D189B9AC-29E2-4781-B911-8A1E6C5EF4DD}" srcOrd="0" destOrd="0" presId="urn:microsoft.com/office/officeart/2005/8/layout/vList2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2C1D344-AF4F-4DE3-9B32-6CDA5C75A6A4}" type="presParOf" srcId="{FB8E79F4-683B-42F0-BA6E-DE2E6A6DF07B}" destId="{D189B9AC-29E2-4781-B911-8A1E6C5EF4DD}" srcOrd="14" destOrd="0" presId="urn:microsoft.com/office/officeart/2005/8/layout/vList2"/>
    <dgm:cxn modelId="{68E8E3E9-6318-4FB0-B8E9-E9945C28099C}" type="presParOf" srcId="{FB8E79F4-683B-42F0-BA6E-DE2E6A6DF07B}" destId="{98DB9BC9-6B82-4830-9267-582462C36A2C}" srcOrd="15" destOrd="0" presId="urn:microsoft.com/office/officeart/2005/8/layout/vList2"/>
    <dgm:cxn modelId="{4C42A97E-808B-4F1D-A06F-55519729AE9E}" type="presParOf" srcId="{FB8E79F4-683B-42F0-BA6E-DE2E6A6DF07B}" destId="{37377169-B72B-47AD-B704-B1C93ED53E4A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100" dirty="0"/>
            <a:t>Standing Rules/</a:t>
          </a:r>
        </a:p>
        <a:p>
          <a:r>
            <a:rPr lang="en-US" sz="11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 dirty="0"/>
            <a:t>Diversity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A8A0C011-1046-472F-83D3-769770B40B84}" type="pres">
      <dgm:prSet presAssocID="{66EB66D3-AE1F-4844-8A8D-5250872061EC}" presName="node" presStyleLbl="node1" presStyleIdx="6" presStyleCnt="9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8"/>
      <dgm:spPr/>
    </dgm:pt>
    <dgm:pt modelId="{9993E3E6-16D9-4F8A-A55F-A86322F05F49}" type="pres">
      <dgm:prSet presAssocID="{3D47CE68-4BAD-4B02-A381-FD115D8DEF68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1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 dirty="0"/>
            <a:t>Diversity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4CAE0234-B54D-448E-8217-BC35EA318EB8}" type="pres">
      <dgm:prSet presAssocID="{E24DBA5A-65E9-4F93-AB25-080C5957F149}" presName="node" presStyleLbl="node1" presStyleIdx="3" presStyleCnt="9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8"/>
      <dgm:spPr/>
    </dgm:pt>
    <dgm:pt modelId="{72305400-6889-4A9D-907A-473695FE9EA8}" type="pres">
      <dgm:prSet presAssocID="{5AF278F6-5F64-4377-8744-99CFE6B9076B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4E147EAD-DAAC-4B10-BD45-F4513DD09203}" type="pres">
      <dgm:prSet presAssocID="{60B6EC81-C9F9-4AAE-BE5F-F789C2BCE1D8}" presName="node" presStyleLbl="node1" presStyleIdx="6" presStyleCnt="9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8"/>
      <dgm:spPr/>
    </dgm:pt>
    <dgm:pt modelId="{EBE47B7A-A459-4A74-9C74-39B9DACDF759}" type="pres">
      <dgm:prSet presAssocID="{630703D8-8ABD-4AA4-B91E-53C2655EE1AD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100" dirty="0"/>
            <a:t>Past </a:t>
          </a:r>
        </a:p>
        <a:p>
          <a:r>
            <a:rPr lang="en-US" sz="11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 dirty="0"/>
            <a:t>Diversity Night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4CAE0234-B54D-448E-8217-BC35EA318EB8}" type="pres">
      <dgm:prSet presAssocID="{E24DBA5A-65E9-4F93-AB25-080C5957F149}" presName="node" presStyleLbl="node1" presStyleIdx="3" presStyleCnt="9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8"/>
      <dgm:spPr/>
    </dgm:pt>
    <dgm:pt modelId="{72305400-6889-4A9D-907A-473695FE9EA8}" type="pres">
      <dgm:prSet presAssocID="{5AF278F6-5F64-4377-8744-99CFE6B9076B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575A3006-C400-46B1-AD60-0B112B80C508}" type="pres">
      <dgm:prSet presAssocID="{5BADF49E-741E-4860-B574-F75E59FF104B}" presName="node" presStyleLbl="node1" presStyleIdx="6" presStyleCnt="9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8"/>
      <dgm:spPr/>
    </dgm:pt>
    <dgm:pt modelId="{E3E03CD3-389E-42C8-9086-CE3F90B3BBB3}" type="pres">
      <dgm:prSet presAssocID="{1D043084-E28A-4145-AC24-30592AD0F574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100" dirty="0"/>
            <a:t>December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Diversity Night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A5FEB431-8C96-4FEF-B45E-91703140A2C2}" type="pres">
      <dgm:prSet presAssocID="{7600A0A8-AAE2-4BB4-B583-02A4936C4D0F}" presName="node" presStyleLbl="node1" presStyleIdx="3" presStyleCnt="9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8"/>
      <dgm:spPr/>
    </dgm:pt>
    <dgm:pt modelId="{A36AE787-0232-4D96-B858-B1EDDC2C7760}" type="pres">
      <dgm:prSet presAssocID="{154A6437-1A88-499B-9DB8-7E8604545EE3}" presName="connectorText" presStyleLbl="sibTrans2D1" presStyleIdx="3" presStyleCnt="8"/>
      <dgm:spPr/>
    </dgm:pt>
    <dgm:pt modelId="{F37E71DE-884E-4506-85EA-0F0891338247}" type="pres">
      <dgm:prSet presAssocID="{198C3066-AEF2-4C69-812A-1998DCCA326F}" presName="node" presStyleLbl="node1" presStyleIdx="4" presStyleCnt="9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8"/>
      <dgm:spPr/>
    </dgm:pt>
    <dgm:pt modelId="{16A0F02C-ACAF-47A4-91AD-F22B30025F12}" type="pres">
      <dgm:prSet presAssocID="{6193C499-BCF2-41EB-93EB-4CE234BFC2BE}" presName="connectorText" presStyleLbl="sibTrans2D1" presStyleIdx="4" presStyleCnt="8"/>
      <dgm:spPr/>
    </dgm:pt>
    <dgm:pt modelId="{AD211D63-0387-4B41-B568-A05557AA9FCC}" type="pres">
      <dgm:prSet presAssocID="{183154C9-7689-4B19-BFAF-00356AD64C6D}" presName="node" presStyleLbl="node1" presStyleIdx="5" presStyleCnt="9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8"/>
      <dgm:spPr/>
    </dgm:pt>
    <dgm:pt modelId="{0C4B5503-8BE2-4B8B-8287-EAFDCA434AE0}" type="pres">
      <dgm:prSet presAssocID="{5A5B5972-B702-4B7D-B402-937B7EDA9B2A}" presName="connectorText" presStyleLbl="sibTrans2D1" presStyleIdx="5" presStyleCnt="8"/>
      <dgm:spPr/>
    </dgm:pt>
    <dgm:pt modelId="{A0045309-3F51-4743-8083-4A5E29917F5B}" type="pres">
      <dgm:prSet presAssocID="{4DE43DE5-98B6-4058-B36B-5C10E619CF44}" presName="node" presStyleLbl="node1" presStyleIdx="6" presStyleCnt="9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8"/>
      <dgm:spPr/>
    </dgm:pt>
    <dgm:pt modelId="{41C3CB75-A994-411F-9A18-59D95BFAC56F}" type="pres">
      <dgm:prSet presAssocID="{C05041D9-AF97-41BD-9B53-41347456A7FB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100" dirty="0"/>
            <a:t>Diversity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4CAE0234-B54D-448E-8217-BC35EA318EB8}" type="pres">
      <dgm:prSet presAssocID="{E24DBA5A-65E9-4F93-AB25-080C5957F149}" presName="node" presStyleLbl="node1" presStyleIdx="3" presStyleCnt="9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8"/>
      <dgm:spPr/>
    </dgm:pt>
    <dgm:pt modelId="{72305400-6889-4A9D-907A-473695FE9EA8}" type="pres">
      <dgm:prSet presAssocID="{5AF278F6-5F64-4377-8744-99CFE6B9076B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2EF5F67A-51F1-49F9-BE86-B4EC4E2B7C80}" type="pres">
      <dgm:prSet presAssocID="{FD268591-68D6-4751-B0CA-6994F1069D38}" presName="node" presStyleLbl="node1" presStyleIdx="5" presStyleCnt="9" custScaleX="140560" custScaleY="168987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8"/>
      <dgm:spPr/>
    </dgm:pt>
    <dgm:pt modelId="{C26A22D6-F3A9-41C0-B723-0474BA339786}" type="pres">
      <dgm:prSet presAssocID="{43328E7F-1357-4D89-ADD8-D3C76787DCDF}" presName="connectorText" presStyleLbl="sibTrans2D1" presStyleIdx="5" presStyleCnt="8"/>
      <dgm:spPr/>
    </dgm:pt>
    <dgm:pt modelId="{39F5DF89-FF20-4E7D-9F06-15692E8044F9}" type="pres">
      <dgm:prSet presAssocID="{DA67052B-2B08-441A-8FC9-9645B9764477}" presName="node" presStyleLbl="node1" presStyleIdx="6" presStyleCnt="9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8"/>
      <dgm:spPr/>
    </dgm:pt>
    <dgm:pt modelId="{5049AF5B-0FC8-47A0-A34F-59FB1591FF19}" type="pres">
      <dgm:prSet presAssocID="{90852B55-2CF6-4D25-9560-BEF27BE0FDB9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9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C04CD06-97E0-4CB9-988A-90F4998A1E2D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F2CED129-3E40-459C-9055-1BE635C63807}" type="parTrans" cxnId="{BDA5D087-36D4-4151-AA89-70A328561D4F}">
      <dgm:prSet/>
      <dgm:spPr/>
      <dgm:t>
        <a:bodyPr/>
        <a:lstStyle/>
        <a:p>
          <a:endParaRPr lang="en-US"/>
        </a:p>
      </dgm:t>
    </dgm:pt>
    <dgm:pt modelId="{B112DB8D-7DDB-452F-99DC-8E84100D9AE3}" type="sibTrans" cxnId="{BDA5D087-36D4-4151-AA89-70A328561D4F}">
      <dgm:prSet/>
      <dgm:spPr/>
      <dgm:t>
        <a:bodyPr/>
        <a:lstStyle/>
        <a:p>
          <a:endParaRPr lang="en-US"/>
        </a:p>
      </dgm:t>
    </dgm:pt>
    <dgm:pt modelId="{314EF561-0BFC-418F-B7B1-3FB8462ED516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3DE3CBB4-A8D5-45A5-B0C4-D8F6940DDECE}" type="parTrans" cxnId="{2334AA92-2A00-4A93-8771-2936D3BEDED9}">
      <dgm:prSet/>
      <dgm:spPr/>
      <dgm:t>
        <a:bodyPr/>
        <a:lstStyle/>
        <a:p>
          <a:endParaRPr lang="en-US"/>
        </a:p>
      </dgm:t>
    </dgm:pt>
    <dgm:pt modelId="{D6685D6C-6787-4FB2-A483-E960FA5E46FD}" type="sibTrans" cxnId="{2334AA92-2A00-4A93-8771-2936D3BEDED9}">
      <dgm:prSet/>
      <dgm:spPr/>
      <dgm:t>
        <a:bodyPr/>
        <a:lstStyle/>
        <a:p>
          <a:endParaRPr lang="en-US"/>
        </a:p>
      </dgm:t>
    </dgm:pt>
    <dgm:pt modelId="{9E404050-D179-4BD7-A6D2-6ABF9C884559}">
      <dgm:prSet custT="1"/>
      <dgm:spPr/>
      <dgm:t>
        <a:bodyPr/>
        <a:lstStyle/>
        <a:p>
          <a:r>
            <a:rPr lang="en-US" sz="900" dirty="0"/>
            <a:t>Diversity Night</a:t>
          </a:r>
        </a:p>
      </dgm:t>
    </dgm:pt>
    <dgm:pt modelId="{33665B1F-64BA-49FA-929F-42964E1234B7}" type="parTrans" cxnId="{A64C60C7-62A7-4F11-BC34-EBB8EDC340ED}">
      <dgm:prSet/>
      <dgm:spPr/>
      <dgm:t>
        <a:bodyPr/>
        <a:lstStyle/>
        <a:p>
          <a:endParaRPr lang="en-US"/>
        </a:p>
      </dgm:t>
    </dgm:pt>
    <dgm:pt modelId="{BF15380F-50CD-4516-BEE3-32F1015CE7A2}" type="sibTrans" cxnId="{A64C60C7-62A7-4F11-BC34-EBB8EDC340ED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D17AD96B-E4DE-4D62-AF86-CAD1E887C64D}" type="pres">
      <dgm:prSet presAssocID="{5C04CD06-97E0-4CB9-988A-90F4998A1E2D}" presName="node" presStyleLbl="node1" presStyleIdx="3" presStyleCnt="9">
        <dgm:presLayoutVars>
          <dgm:bulletEnabled val="1"/>
        </dgm:presLayoutVars>
      </dgm:prSet>
      <dgm:spPr/>
    </dgm:pt>
    <dgm:pt modelId="{50438BDF-12DC-43C3-9C0F-B3AE370EB84A}" type="pres">
      <dgm:prSet presAssocID="{B112DB8D-7DDB-452F-99DC-8E84100D9AE3}" presName="sibTrans" presStyleLbl="sibTrans2D1" presStyleIdx="3" presStyleCnt="8"/>
      <dgm:spPr/>
    </dgm:pt>
    <dgm:pt modelId="{429D76B9-A489-4AED-8000-63EBE34787BB}" type="pres">
      <dgm:prSet presAssocID="{B112DB8D-7DDB-452F-99DC-8E84100D9AE3}" presName="connectorText" presStyleLbl="sibTrans2D1" presStyleIdx="3" presStyleCnt="8"/>
      <dgm:spPr/>
    </dgm:pt>
    <dgm:pt modelId="{E40DE837-F76D-4795-869C-03E561A4B389}" type="pres">
      <dgm:prSet presAssocID="{314EF561-0BFC-418F-B7B1-3FB8462ED516}" presName="node" presStyleLbl="node1" presStyleIdx="4" presStyleCnt="9">
        <dgm:presLayoutVars>
          <dgm:bulletEnabled val="1"/>
        </dgm:presLayoutVars>
      </dgm:prSet>
      <dgm:spPr/>
    </dgm:pt>
    <dgm:pt modelId="{215CB124-1D12-4353-9163-3D547AA9F769}" type="pres">
      <dgm:prSet presAssocID="{D6685D6C-6787-4FB2-A483-E960FA5E46FD}" presName="sibTrans" presStyleLbl="sibTrans2D1" presStyleIdx="4" presStyleCnt="8"/>
      <dgm:spPr/>
    </dgm:pt>
    <dgm:pt modelId="{16FB054E-AFE8-4D12-8811-D94CBEA856C1}" type="pres">
      <dgm:prSet presAssocID="{D6685D6C-6787-4FB2-A483-E960FA5E46FD}" presName="connectorText" presStyleLbl="sibTrans2D1" presStyleIdx="4" presStyleCnt="8"/>
      <dgm:spPr/>
    </dgm:pt>
    <dgm:pt modelId="{5BF75682-38E8-46ED-BFB2-3E10EAADA750}" type="pres">
      <dgm:prSet presAssocID="{9E404050-D179-4BD7-A6D2-6ABF9C884559}" presName="node" presStyleLbl="node1" presStyleIdx="5" presStyleCnt="9">
        <dgm:presLayoutVars>
          <dgm:bulletEnabled val="1"/>
        </dgm:presLayoutVars>
      </dgm:prSet>
      <dgm:spPr/>
    </dgm:pt>
    <dgm:pt modelId="{AA0B42EA-C366-4AA5-857D-8720EF69A4C3}" type="pres">
      <dgm:prSet presAssocID="{BF15380F-50CD-4516-BEE3-32F1015CE7A2}" presName="sibTrans" presStyleLbl="sibTrans2D1" presStyleIdx="5" presStyleCnt="8"/>
      <dgm:spPr/>
    </dgm:pt>
    <dgm:pt modelId="{A4071492-E7C4-4D58-B029-BA244B310E9E}" type="pres">
      <dgm:prSet presAssocID="{BF15380F-50CD-4516-BEE3-32F1015CE7A2}" presName="connectorText" presStyleLbl="sibTrans2D1" presStyleIdx="5" presStyleCnt="8"/>
      <dgm:spPr/>
    </dgm:pt>
    <dgm:pt modelId="{233E3449-89B2-4FBB-B777-9557FD8E872D}" type="pres">
      <dgm:prSet presAssocID="{7A4A0973-15B1-422B-86D9-FAC56138CB72}" presName="node" presStyleLbl="node1" presStyleIdx="6" presStyleCnt="9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8"/>
      <dgm:spPr/>
    </dgm:pt>
    <dgm:pt modelId="{B4705A35-6B70-4D8B-A01E-D3FE8D33506E}" type="pres">
      <dgm:prSet presAssocID="{AADA1FE8-9B1A-43E4-B088-ED4B6B94D647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58ED60D-B10D-4845-B7E8-702728D6FA84}" type="presOf" srcId="{314EF561-0BFC-418F-B7B1-3FB8462ED516}" destId="{E40DE837-F76D-4795-869C-03E561A4B389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26C0C828-6E5D-4CAA-B6E7-5AFBD2B0EEC3}" type="presOf" srcId="{B112DB8D-7DDB-452F-99DC-8E84100D9AE3}" destId="{50438BDF-12DC-43C3-9C0F-B3AE370EB84A}" srcOrd="0" destOrd="0" presId="urn:microsoft.com/office/officeart/2005/8/layout/process1"/>
    <dgm:cxn modelId="{59695B37-1CE7-456C-92C1-0EB568D0AFE1}" type="presOf" srcId="{B112DB8D-7DDB-452F-99DC-8E84100D9AE3}" destId="{429D76B9-A489-4AED-8000-63EBE34787BB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DDC7D975-A426-4C60-AE40-9B268C3A2B9E}" type="presOf" srcId="{9E404050-D179-4BD7-A6D2-6ABF9C884559}" destId="{5BF75682-38E8-46ED-BFB2-3E10EAADA750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BDA5D087-36D4-4151-AA89-70A328561D4F}" srcId="{BFD92A4E-1F3D-4CAF-B100-957FB04E15CE}" destId="{5C04CD06-97E0-4CB9-988A-90F4998A1E2D}" srcOrd="3" destOrd="0" parTransId="{F2CED129-3E40-459C-9055-1BE635C63807}" sibTransId="{B112DB8D-7DDB-452F-99DC-8E84100D9AE3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2334AA92-2A00-4A93-8771-2936D3BEDED9}" srcId="{BFD92A4E-1F3D-4CAF-B100-957FB04E15CE}" destId="{314EF561-0BFC-418F-B7B1-3FB8462ED516}" srcOrd="4" destOrd="0" parTransId="{3DE3CBB4-A8D5-45A5-B0C4-D8F6940DDECE}" sibTransId="{D6685D6C-6787-4FB2-A483-E960FA5E46FD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5F27E5A3-98F3-4364-9922-17BCA1C4B9A5}" type="presOf" srcId="{D6685D6C-6787-4FB2-A483-E960FA5E46FD}" destId="{215CB124-1D12-4353-9163-3D547AA9F769}" srcOrd="0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A64C60C7-62A7-4F11-BC34-EBB8EDC340ED}" srcId="{BFD92A4E-1F3D-4CAF-B100-957FB04E15CE}" destId="{9E404050-D179-4BD7-A6D2-6ABF9C884559}" srcOrd="5" destOrd="0" parTransId="{33665B1F-64BA-49FA-929F-42964E1234B7}" sibTransId="{BF15380F-50CD-4516-BEE3-32F1015CE7A2}"/>
    <dgm:cxn modelId="{3D2554DC-9561-4DCE-8B06-48AA861A2D69}" type="presOf" srcId="{D6685D6C-6787-4FB2-A483-E960FA5E46FD}" destId="{16FB054E-AFE8-4D12-8811-D94CBEA856C1}" srcOrd="1" destOrd="0" presId="urn:microsoft.com/office/officeart/2005/8/layout/process1"/>
    <dgm:cxn modelId="{42C4A1DC-F918-45A8-B185-77CC5B227FC0}" type="presOf" srcId="{5C04CD06-97E0-4CB9-988A-90F4998A1E2D}" destId="{D17AD96B-E4DE-4D62-AF86-CAD1E887C64D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FE4B87E5-F5D6-4DCC-B112-2E1F991C6D02}" type="presOf" srcId="{BF15380F-50CD-4516-BEE3-32F1015CE7A2}" destId="{AA0B42EA-C366-4AA5-857D-8720EF69A4C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AA56A4FF-3EAD-4CC7-996B-785066AF62B5}" type="presOf" srcId="{BF15380F-50CD-4516-BEE3-32F1015CE7A2}" destId="{A4071492-E7C4-4D58-B029-BA244B310E9E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9D4A7940-FC76-4066-B705-3C55DEDB05E0}" type="presParOf" srcId="{7B531CCB-601E-4A80-9800-08BEB128C6C6}" destId="{D17AD96B-E4DE-4D62-AF86-CAD1E887C64D}" srcOrd="6" destOrd="0" presId="urn:microsoft.com/office/officeart/2005/8/layout/process1"/>
    <dgm:cxn modelId="{51875061-339C-40EA-A168-F2EE1F1827A4}" type="presParOf" srcId="{7B531CCB-601E-4A80-9800-08BEB128C6C6}" destId="{50438BDF-12DC-43C3-9C0F-B3AE370EB84A}" srcOrd="7" destOrd="0" presId="urn:microsoft.com/office/officeart/2005/8/layout/process1"/>
    <dgm:cxn modelId="{0F24CED9-E97B-45F4-8460-19DC43764988}" type="presParOf" srcId="{50438BDF-12DC-43C3-9C0F-B3AE370EB84A}" destId="{429D76B9-A489-4AED-8000-63EBE34787BB}" srcOrd="0" destOrd="0" presId="urn:microsoft.com/office/officeart/2005/8/layout/process1"/>
    <dgm:cxn modelId="{AE1FC947-6D13-4295-83AC-7CBFC27D5C10}" type="presParOf" srcId="{7B531CCB-601E-4A80-9800-08BEB128C6C6}" destId="{E40DE837-F76D-4795-869C-03E561A4B389}" srcOrd="8" destOrd="0" presId="urn:microsoft.com/office/officeart/2005/8/layout/process1"/>
    <dgm:cxn modelId="{4A7CF38D-32F2-4ED1-ACA7-481A444F6D34}" type="presParOf" srcId="{7B531CCB-601E-4A80-9800-08BEB128C6C6}" destId="{215CB124-1D12-4353-9163-3D547AA9F769}" srcOrd="9" destOrd="0" presId="urn:microsoft.com/office/officeart/2005/8/layout/process1"/>
    <dgm:cxn modelId="{19319677-0F26-4896-856A-8EEFB9EFA1F1}" type="presParOf" srcId="{215CB124-1D12-4353-9163-3D547AA9F769}" destId="{16FB054E-AFE8-4D12-8811-D94CBEA856C1}" srcOrd="0" destOrd="0" presId="urn:microsoft.com/office/officeart/2005/8/layout/process1"/>
    <dgm:cxn modelId="{DC00F685-FD5C-4A55-8D0A-B2B422A8B596}" type="presParOf" srcId="{7B531CCB-601E-4A80-9800-08BEB128C6C6}" destId="{5BF75682-38E8-46ED-BFB2-3E10EAADA750}" srcOrd="10" destOrd="0" presId="urn:microsoft.com/office/officeart/2005/8/layout/process1"/>
    <dgm:cxn modelId="{43854D0E-89D2-4A29-9ED8-EB41ECE39A13}" type="presParOf" srcId="{7B531CCB-601E-4A80-9800-08BEB128C6C6}" destId="{AA0B42EA-C366-4AA5-857D-8720EF69A4C3}" srcOrd="11" destOrd="0" presId="urn:microsoft.com/office/officeart/2005/8/layout/process1"/>
    <dgm:cxn modelId="{4F87B417-9B27-45E9-BF45-3F478E3D4C3F}" type="presParOf" srcId="{AA0B42EA-C366-4AA5-857D-8720EF69A4C3}" destId="{A4071492-E7C4-4D58-B029-BA244B310E9E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9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Diversity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D7E10C4-A07D-4792-9844-BDE8AD52CB3A}" type="pres">
      <dgm:prSet presAssocID="{9A17CA35-D142-4D03-9028-379E9D61959C}" presName="node" presStyleLbl="node1" presStyleIdx="3" presStyleCnt="9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8"/>
      <dgm:spPr/>
    </dgm:pt>
    <dgm:pt modelId="{1C2CDF26-D1ED-4957-A0FA-D050C3515C3C}" type="pres">
      <dgm:prSet presAssocID="{5156E22A-77A0-433C-9470-A0338A758F20}" presName="connectorText" presStyleLbl="sibTrans2D1" presStyleIdx="3" presStyleCnt="8"/>
      <dgm:spPr/>
    </dgm:pt>
    <dgm:pt modelId="{D1D1419F-DF78-4DA0-B4B2-2CB6D22AA02E}" type="pres">
      <dgm:prSet presAssocID="{74D3576F-86C6-48A0-830C-7C1752B038CF}" presName="node" presStyleLbl="node1" presStyleIdx="4" presStyleCnt="9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8"/>
      <dgm:spPr/>
    </dgm:pt>
    <dgm:pt modelId="{09DFEC8E-BA78-4A00-B6CD-A68F5EC0651C}" type="pres">
      <dgm:prSet presAssocID="{CB7902E2-A197-4965-A10E-64D8783DE97D}" presName="connectorText" presStyleLbl="sibTrans2D1" presStyleIdx="4" presStyleCnt="8"/>
      <dgm:spPr/>
    </dgm:pt>
    <dgm:pt modelId="{BAFEDD4D-B91C-4BA0-B8B4-4DBE317C844F}" type="pres">
      <dgm:prSet presAssocID="{71197F6D-EA33-4F39-82B9-E3C9EBAB35E4}" presName="node" presStyleLbl="node1" presStyleIdx="5" presStyleCnt="9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8"/>
      <dgm:spPr/>
    </dgm:pt>
    <dgm:pt modelId="{DCDC8B72-92F9-4CF4-A149-29E4AB711107}" type="pres">
      <dgm:prSet presAssocID="{94264BCC-F725-47A9-B78B-06FD201E4828}" presName="connectorText" presStyleLbl="sibTrans2D1" presStyleIdx="5" presStyleCnt="8"/>
      <dgm:spPr/>
    </dgm:pt>
    <dgm:pt modelId="{233E3449-89B2-4FBB-B777-9557FD8E872D}" type="pres">
      <dgm:prSet presAssocID="{7A4A0973-15B1-422B-86D9-FAC56138CB72}" presName="node" presStyleLbl="node1" presStyleIdx="6" presStyleCnt="9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8"/>
      <dgm:spPr/>
    </dgm:pt>
    <dgm:pt modelId="{B4705A35-6B70-4D8B-A01E-D3FE8D33506E}" type="pres">
      <dgm:prSet presAssocID="{AADA1FE8-9B1A-43E4-B088-ED4B6B94D647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9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Diversity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D7E10C4-A07D-4792-9844-BDE8AD52CB3A}" type="pres">
      <dgm:prSet presAssocID="{9A17CA35-D142-4D03-9028-379E9D61959C}" presName="node" presStyleLbl="node1" presStyleIdx="3" presStyleCnt="9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8"/>
      <dgm:spPr/>
    </dgm:pt>
    <dgm:pt modelId="{1C2CDF26-D1ED-4957-A0FA-D050C3515C3C}" type="pres">
      <dgm:prSet presAssocID="{5156E22A-77A0-433C-9470-A0338A758F20}" presName="connectorText" presStyleLbl="sibTrans2D1" presStyleIdx="3" presStyleCnt="8"/>
      <dgm:spPr/>
    </dgm:pt>
    <dgm:pt modelId="{D1D1419F-DF78-4DA0-B4B2-2CB6D22AA02E}" type="pres">
      <dgm:prSet presAssocID="{74D3576F-86C6-48A0-830C-7C1752B038CF}" presName="node" presStyleLbl="node1" presStyleIdx="4" presStyleCnt="9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8"/>
      <dgm:spPr/>
    </dgm:pt>
    <dgm:pt modelId="{09DFEC8E-BA78-4A00-B6CD-A68F5EC0651C}" type="pres">
      <dgm:prSet presAssocID="{CB7902E2-A197-4965-A10E-64D8783DE97D}" presName="connectorText" presStyleLbl="sibTrans2D1" presStyleIdx="4" presStyleCnt="8"/>
      <dgm:spPr/>
    </dgm:pt>
    <dgm:pt modelId="{BAFEDD4D-B91C-4BA0-B8B4-4DBE317C844F}" type="pres">
      <dgm:prSet presAssocID="{71197F6D-EA33-4F39-82B9-E3C9EBAB35E4}" presName="node" presStyleLbl="node1" presStyleIdx="5" presStyleCnt="9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8"/>
      <dgm:spPr/>
    </dgm:pt>
    <dgm:pt modelId="{DCDC8B72-92F9-4CF4-A149-29E4AB711107}" type="pres">
      <dgm:prSet presAssocID="{94264BCC-F725-47A9-B78B-06FD201E4828}" presName="connectorText" presStyleLbl="sibTrans2D1" presStyleIdx="5" presStyleCnt="8"/>
      <dgm:spPr/>
    </dgm:pt>
    <dgm:pt modelId="{233E3449-89B2-4FBB-B777-9557FD8E872D}" type="pres">
      <dgm:prSet presAssocID="{7A4A0973-15B1-422B-86D9-FAC56138CB72}" presName="node" presStyleLbl="node1" presStyleIdx="6" presStyleCnt="9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8"/>
      <dgm:spPr/>
    </dgm:pt>
    <dgm:pt modelId="{B4705A35-6B70-4D8B-A01E-D3FE8D33506E}" type="pres">
      <dgm:prSet presAssocID="{AADA1FE8-9B1A-43E4-B088-ED4B6B94D647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9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Diversity Night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D7E10C4-A07D-4792-9844-BDE8AD52CB3A}" type="pres">
      <dgm:prSet presAssocID="{9A17CA35-D142-4D03-9028-379E9D61959C}" presName="node" presStyleLbl="node1" presStyleIdx="3" presStyleCnt="9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8"/>
      <dgm:spPr/>
    </dgm:pt>
    <dgm:pt modelId="{1C2CDF26-D1ED-4957-A0FA-D050C3515C3C}" type="pres">
      <dgm:prSet presAssocID="{5156E22A-77A0-433C-9470-A0338A758F20}" presName="connectorText" presStyleLbl="sibTrans2D1" presStyleIdx="3" presStyleCnt="8"/>
      <dgm:spPr/>
    </dgm:pt>
    <dgm:pt modelId="{D1D1419F-DF78-4DA0-B4B2-2CB6D22AA02E}" type="pres">
      <dgm:prSet presAssocID="{74D3576F-86C6-48A0-830C-7C1752B038CF}" presName="node" presStyleLbl="node1" presStyleIdx="4" presStyleCnt="9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8"/>
      <dgm:spPr/>
    </dgm:pt>
    <dgm:pt modelId="{09DFEC8E-BA78-4A00-B6CD-A68F5EC0651C}" type="pres">
      <dgm:prSet presAssocID="{CB7902E2-A197-4965-A10E-64D8783DE97D}" presName="connectorText" presStyleLbl="sibTrans2D1" presStyleIdx="4" presStyleCnt="8"/>
      <dgm:spPr/>
    </dgm:pt>
    <dgm:pt modelId="{BAFEDD4D-B91C-4BA0-B8B4-4DBE317C844F}" type="pres">
      <dgm:prSet presAssocID="{71197F6D-EA33-4F39-82B9-E3C9EBAB35E4}" presName="node" presStyleLbl="node1" presStyleIdx="5" presStyleCnt="9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8"/>
      <dgm:spPr/>
    </dgm:pt>
    <dgm:pt modelId="{DCDC8B72-92F9-4CF4-A149-29E4AB711107}" type="pres">
      <dgm:prSet presAssocID="{94264BCC-F725-47A9-B78B-06FD201E4828}" presName="connectorText" presStyleLbl="sibTrans2D1" presStyleIdx="5" presStyleCnt="8"/>
      <dgm:spPr/>
    </dgm:pt>
    <dgm:pt modelId="{233E3449-89B2-4FBB-B777-9557FD8E872D}" type="pres">
      <dgm:prSet presAssocID="{7A4A0973-15B1-422B-86D9-FAC56138CB72}" presName="node" presStyleLbl="node1" presStyleIdx="6" presStyleCnt="9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8"/>
      <dgm:spPr/>
    </dgm:pt>
    <dgm:pt modelId="{B4705A35-6B70-4D8B-A01E-D3FE8D33506E}" type="pres">
      <dgm:prSet presAssocID="{AADA1FE8-9B1A-43E4-B088-ED4B6B94D647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Diversity Night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December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Diversity Night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8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B9A91B2A-F79C-4340-B237-B5CCF47F4F15}" type="pres">
      <dgm:prSet presAssocID="{0AD475F2-B558-4706-BA8D-81809EA2D077}" presName="node" presStyleLbl="node1" presStyleIdx="6" presStyleCnt="9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8"/>
      <dgm:spPr/>
    </dgm:pt>
    <dgm:pt modelId="{603ED0C9-84BC-4BBF-BC79-7E4282620CA6}" type="pres">
      <dgm:prSet presAssocID="{12DCB49A-6BE4-4562-B59C-559E5DC5973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96340" custScaleY="98085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 custScaleX="140994" custScaleY="16476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15581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Welcome</a:t>
          </a:r>
        </a:p>
      </dsp:txBody>
      <dsp:txXfrm>
        <a:off x="17563" y="33144"/>
        <a:ext cx="10785272" cy="324648"/>
      </dsp:txXfrm>
    </dsp:sp>
    <dsp:sp modelId="{667D35C9-93F3-4146-B3E9-CDE232E9B267}">
      <dsp:nvSpPr>
        <dsp:cNvPr id="0" name=""/>
        <dsp:cNvSpPr/>
      </dsp:nvSpPr>
      <dsp:spPr>
        <a:xfrm>
          <a:off x="0" y="418556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Standing Rules / Board Members / Committee Chairs</a:t>
          </a:r>
        </a:p>
      </dsp:txBody>
      <dsp:txXfrm>
        <a:off x="17563" y="436119"/>
        <a:ext cx="10785272" cy="324648"/>
      </dsp:txXfrm>
    </dsp:sp>
    <dsp:sp modelId="{5E7693FD-F615-422D-A5A2-0251EA1FCB00}">
      <dsp:nvSpPr>
        <dsp:cNvPr id="0" name=""/>
        <dsp:cNvSpPr/>
      </dsp:nvSpPr>
      <dsp:spPr>
        <a:xfrm>
          <a:off x="0" y="821531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Treasurer’s Report</a:t>
          </a:r>
        </a:p>
      </dsp:txBody>
      <dsp:txXfrm>
        <a:off x="17563" y="839094"/>
        <a:ext cx="10785272" cy="324648"/>
      </dsp:txXfrm>
    </dsp:sp>
    <dsp:sp modelId="{4F0CC9D5-6B4C-4530-9601-E90E394E21AA}">
      <dsp:nvSpPr>
        <dsp:cNvPr id="0" name=""/>
        <dsp:cNvSpPr/>
      </dsp:nvSpPr>
      <dsp:spPr>
        <a:xfrm>
          <a:off x="0" y="1224506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Past Events</a:t>
          </a:r>
        </a:p>
      </dsp:txBody>
      <dsp:txXfrm>
        <a:off x="17563" y="1242069"/>
        <a:ext cx="10785272" cy="324648"/>
      </dsp:txXfrm>
    </dsp:sp>
    <dsp:sp modelId="{3C9E69A3-F2F0-44C4-A487-73702DA66A62}">
      <dsp:nvSpPr>
        <dsp:cNvPr id="0" name=""/>
        <dsp:cNvSpPr/>
      </dsp:nvSpPr>
      <dsp:spPr>
        <a:xfrm>
          <a:off x="0" y="1627481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December Events</a:t>
          </a:r>
        </a:p>
      </dsp:txBody>
      <dsp:txXfrm>
        <a:off x="17563" y="1645044"/>
        <a:ext cx="10785272" cy="324648"/>
      </dsp:txXfrm>
    </dsp:sp>
    <dsp:sp modelId="{2818D1B6-ED18-4988-8B4E-903FDF349514}">
      <dsp:nvSpPr>
        <dsp:cNvPr id="0" name=""/>
        <dsp:cNvSpPr/>
      </dsp:nvSpPr>
      <dsp:spPr>
        <a:xfrm>
          <a:off x="0" y="2030456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Diversity Night</a:t>
          </a:r>
        </a:p>
      </dsp:txBody>
      <dsp:txXfrm>
        <a:off x="17563" y="2048019"/>
        <a:ext cx="10785272" cy="324648"/>
      </dsp:txXfrm>
    </dsp:sp>
    <dsp:sp modelId="{FD567DB3-1B60-4703-B82A-C6CF4D118125}">
      <dsp:nvSpPr>
        <dsp:cNvPr id="0" name=""/>
        <dsp:cNvSpPr/>
      </dsp:nvSpPr>
      <dsp:spPr>
        <a:xfrm>
          <a:off x="0" y="2433431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Remaining Events</a:t>
          </a:r>
        </a:p>
      </dsp:txBody>
      <dsp:txXfrm>
        <a:off x="17563" y="2450994"/>
        <a:ext cx="10785272" cy="324648"/>
      </dsp:txXfrm>
    </dsp:sp>
    <dsp:sp modelId="{D189B9AC-29E2-4781-B911-8A1E6C5EF4DD}">
      <dsp:nvSpPr>
        <dsp:cNvPr id="0" name=""/>
        <dsp:cNvSpPr/>
      </dsp:nvSpPr>
      <dsp:spPr>
        <a:xfrm>
          <a:off x="0" y="2836406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Passive Ways to Financially Support</a:t>
          </a:r>
        </a:p>
      </dsp:txBody>
      <dsp:txXfrm>
        <a:off x="17563" y="2853969"/>
        <a:ext cx="10785272" cy="324648"/>
      </dsp:txXfrm>
    </dsp:sp>
    <dsp:sp modelId="{37377169-B72B-47AD-B704-B1C93ED53E4A}">
      <dsp:nvSpPr>
        <dsp:cNvPr id="0" name=""/>
        <dsp:cNvSpPr/>
      </dsp:nvSpPr>
      <dsp:spPr>
        <a:xfrm>
          <a:off x="0" y="3239381"/>
          <a:ext cx="10820398" cy="3597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Ways to be Involved</a:t>
          </a:r>
        </a:p>
      </dsp:txBody>
      <dsp:txXfrm>
        <a:off x="17563" y="3256944"/>
        <a:ext cx="10785272" cy="324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516" y="299849"/>
          <a:ext cx="853755" cy="4975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090" y="314423"/>
        <a:ext cx="824607" cy="468432"/>
      </dsp:txXfrm>
    </dsp:sp>
    <dsp:sp modelId="{2A6FCB31-2156-496D-B90B-2B1AE9370204}">
      <dsp:nvSpPr>
        <dsp:cNvPr id="0" name=""/>
        <dsp:cNvSpPr/>
      </dsp:nvSpPr>
      <dsp:spPr>
        <a:xfrm>
          <a:off x="951647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51647" y="485120"/>
        <a:ext cx="126697" cy="127039"/>
      </dsp:txXfrm>
    </dsp:sp>
    <dsp:sp modelId="{ABC2C4DD-6428-4CC1-920D-725A699F57A1}">
      <dsp:nvSpPr>
        <dsp:cNvPr id="0" name=""/>
        <dsp:cNvSpPr/>
      </dsp:nvSpPr>
      <dsp:spPr>
        <a:xfrm>
          <a:off x="1207773" y="139249"/>
          <a:ext cx="1233308" cy="8187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Standing Rules/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Board  Members &amp; Committee Chairs</a:t>
          </a:r>
        </a:p>
      </dsp:txBody>
      <dsp:txXfrm>
        <a:off x="1231754" y="163230"/>
        <a:ext cx="1185346" cy="770819"/>
      </dsp:txXfrm>
    </dsp:sp>
    <dsp:sp modelId="{15C84B96-EAB5-47B4-9E9E-4BEDDCFAF49B}">
      <dsp:nvSpPr>
        <dsp:cNvPr id="0" name=""/>
        <dsp:cNvSpPr/>
      </dsp:nvSpPr>
      <dsp:spPr>
        <a:xfrm>
          <a:off x="2526458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526458" y="485120"/>
        <a:ext cx="126697" cy="127039"/>
      </dsp:txXfrm>
    </dsp:sp>
    <dsp:sp modelId="{977CDBC9-4B90-47CB-8FDB-7C3364248F1C}">
      <dsp:nvSpPr>
        <dsp:cNvPr id="0" name=""/>
        <dsp:cNvSpPr/>
      </dsp:nvSpPr>
      <dsp:spPr>
        <a:xfrm>
          <a:off x="2782584" y="291566"/>
          <a:ext cx="853755" cy="5141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97643" y="306625"/>
        <a:ext cx="823637" cy="484028"/>
      </dsp:txXfrm>
    </dsp:sp>
    <dsp:sp modelId="{D2FA647F-4A35-4C4B-81D3-D3DAC1EBC059}">
      <dsp:nvSpPr>
        <dsp:cNvPr id="0" name=""/>
        <dsp:cNvSpPr/>
      </dsp:nvSpPr>
      <dsp:spPr>
        <a:xfrm>
          <a:off x="3721715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721715" y="485120"/>
        <a:ext cx="126697" cy="127039"/>
      </dsp:txXfrm>
    </dsp:sp>
    <dsp:sp modelId="{233E3449-89B2-4FBB-B777-9557FD8E872D}">
      <dsp:nvSpPr>
        <dsp:cNvPr id="0" name=""/>
        <dsp:cNvSpPr/>
      </dsp:nvSpPr>
      <dsp:spPr>
        <a:xfrm>
          <a:off x="3977841" y="275713"/>
          <a:ext cx="853755" cy="54585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993828" y="291700"/>
        <a:ext cx="821781" cy="513878"/>
      </dsp:txXfrm>
    </dsp:sp>
    <dsp:sp modelId="{2CD88E49-DFAD-42D4-BA91-F687E5D77038}">
      <dsp:nvSpPr>
        <dsp:cNvPr id="0" name=""/>
        <dsp:cNvSpPr/>
      </dsp:nvSpPr>
      <dsp:spPr>
        <a:xfrm>
          <a:off x="4916972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916972" y="485120"/>
        <a:ext cx="126697" cy="127039"/>
      </dsp:txXfrm>
    </dsp:sp>
    <dsp:sp modelId="{A5FEB431-8C96-4FEF-B45E-91703140A2C2}">
      <dsp:nvSpPr>
        <dsp:cNvPr id="0" name=""/>
        <dsp:cNvSpPr/>
      </dsp:nvSpPr>
      <dsp:spPr>
        <a:xfrm>
          <a:off x="5173098" y="252492"/>
          <a:ext cx="853755" cy="59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5190446" y="269840"/>
        <a:ext cx="819059" cy="557598"/>
      </dsp:txXfrm>
    </dsp:sp>
    <dsp:sp modelId="{68465332-5BA6-4DF2-949A-B215D253ED11}">
      <dsp:nvSpPr>
        <dsp:cNvPr id="0" name=""/>
        <dsp:cNvSpPr/>
      </dsp:nvSpPr>
      <dsp:spPr>
        <a:xfrm>
          <a:off x="6112229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112229" y="485120"/>
        <a:ext cx="126697" cy="127039"/>
      </dsp:txXfrm>
    </dsp:sp>
    <dsp:sp modelId="{95B11470-3B04-495B-9DE0-F180C38CF565}">
      <dsp:nvSpPr>
        <dsp:cNvPr id="0" name=""/>
        <dsp:cNvSpPr/>
      </dsp:nvSpPr>
      <dsp:spPr>
        <a:xfrm>
          <a:off x="6368355" y="252492"/>
          <a:ext cx="853755" cy="59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6385703" y="269840"/>
        <a:ext cx="819059" cy="557598"/>
      </dsp:txXfrm>
    </dsp:sp>
    <dsp:sp modelId="{790A74D7-4493-4E76-BA27-66B7964149B9}">
      <dsp:nvSpPr>
        <dsp:cNvPr id="0" name=""/>
        <dsp:cNvSpPr/>
      </dsp:nvSpPr>
      <dsp:spPr>
        <a:xfrm>
          <a:off x="7307486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7307486" y="485120"/>
        <a:ext cx="126697" cy="127039"/>
      </dsp:txXfrm>
    </dsp:sp>
    <dsp:sp modelId="{A8A0C011-1046-472F-83D3-769770B40B84}">
      <dsp:nvSpPr>
        <dsp:cNvPr id="0" name=""/>
        <dsp:cNvSpPr/>
      </dsp:nvSpPr>
      <dsp:spPr>
        <a:xfrm>
          <a:off x="7563613" y="252492"/>
          <a:ext cx="853755" cy="59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580961" y="269840"/>
        <a:ext cx="819059" cy="557598"/>
      </dsp:txXfrm>
    </dsp:sp>
    <dsp:sp modelId="{E7983B0B-5AD9-403B-9F76-0ABDCC633992}">
      <dsp:nvSpPr>
        <dsp:cNvPr id="0" name=""/>
        <dsp:cNvSpPr/>
      </dsp:nvSpPr>
      <dsp:spPr>
        <a:xfrm>
          <a:off x="8502743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8502743" y="485120"/>
        <a:ext cx="126697" cy="127039"/>
      </dsp:txXfrm>
    </dsp:sp>
    <dsp:sp modelId="{9D7B8394-AB81-463B-83AF-C2D715800B33}">
      <dsp:nvSpPr>
        <dsp:cNvPr id="0" name=""/>
        <dsp:cNvSpPr/>
      </dsp:nvSpPr>
      <dsp:spPr>
        <a:xfrm>
          <a:off x="8758870" y="252492"/>
          <a:ext cx="853755" cy="59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76218" y="269840"/>
        <a:ext cx="819059" cy="557598"/>
      </dsp:txXfrm>
    </dsp:sp>
    <dsp:sp modelId="{71A3D5DE-4A04-4B43-84CF-889AE9F79FEF}">
      <dsp:nvSpPr>
        <dsp:cNvPr id="0" name=""/>
        <dsp:cNvSpPr/>
      </dsp:nvSpPr>
      <dsp:spPr>
        <a:xfrm>
          <a:off x="9698000" y="442774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698000" y="485120"/>
        <a:ext cx="126697" cy="127039"/>
      </dsp:txXfrm>
    </dsp:sp>
    <dsp:sp modelId="{06147859-40CD-42FB-A693-794F2EBBC601}">
      <dsp:nvSpPr>
        <dsp:cNvPr id="0" name=""/>
        <dsp:cNvSpPr/>
      </dsp:nvSpPr>
      <dsp:spPr>
        <a:xfrm>
          <a:off x="9954127" y="252492"/>
          <a:ext cx="853755" cy="59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1475" y="269840"/>
        <a:ext cx="819059" cy="5575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398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3087" y="212382"/>
        <a:ext cx="815016" cy="664997"/>
      </dsp:txXfrm>
    </dsp:sp>
    <dsp:sp modelId="{2A6FCB31-2156-496D-B90B-2B1AE9370204}">
      <dsp:nvSpPr>
        <dsp:cNvPr id="0" name=""/>
        <dsp:cNvSpPr/>
      </dsp:nvSpPr>
      <dsp:spPr>
        <a:xfrm>
          <a:off x="954431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54431" y="481165"/>
        <a:ext cx="127089" cy="127431"/>
      </dsp:txXfrm>
    </dsp:sp>
    <dsp:sp modelId="{ABC2C4DD-6428-4CC1-920D-725A699F57A1}">
      <dsp:nvSpPr>
        <dsp:cNvPr id="0" name=""/>
        <dsp:cNvSpPr/>
      </dsp:nvSpPr>
      <dsp:spPr>
        <a:xfrm>
          <a:off x="1211350" y="182567"/>
          <a:ext cx="830822" cy="7246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2574" y="203791"/>
        <a:ext cx="788374" cy="682179"/>
      </dsp:txXfrm>
    </dsp:sp>
    <dsp:sp modelId="{15C84B96-EAB5-47B4-9E9E-4BEDDCFAF49B}">
      <dsp:nvSpPr>
        <dsp:cNvPr id="0" name=""/>
        <dsp:cNvSpPr/>
      </dsp:nvSpPr>
      <dsp:spPr>
        <a:xfrm>
          <a:off x="2127811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127811" y="481165"/>
        <a:ext cx="127089" cy="127431"/>
      </dsp:txXfrm>
    </dsp:sp>
    <dsp:sp modelId="{977CDBC9-4B90-47CB-8FDB-7C3364248F1C}">
      <dsp:nvSpPr>
        <dsp:cNvPr id="0" name=""/>
        <dsp:cNvSpPr/>
      </dsp:nvSpPr>
      <dsp:spPr>
        <a:xfrm>
          <a:off x="2384730" y="5126"/>
          <a:ext cx="1229559" cy="10795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Treasurer’s Report</a:t>
          </a:r>
        </a:p>
      </dsp:txBody>
      <dsp:txXfrm>
        <a:off x="2416348" y="36744"/>
        <a:ext cx="1166323" cy="1016274"/>
      </dsp:txXfrm>
    </dsp:sp>
    <dsp:sp modelId="{D2FA647F-4A35-4C4B-81D3-D3DAC1EBC059}">
      <dsp:nvSpPr>
        <dsp:cNvPr id="0" name=""/>
        <dsp:cNvSpPr/>
      </dsp:nvSpPr>
      <dsp:spPr>
        <a:xfrm>
          <a:off x="3699928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699928" y="481165"/>
        <a:ext cx="127089" cy="127431"/>
      </dsp:txXfrm>
    </dsp:sp>
    <dsp:sp modelId="{4CAE0234-B54D-448E-8217-BC35EA318EB8}">
      <dsp:nvSpPr>
        <dsp:cNvPr id="0" name=""/>
        <dsp:cNvSpPr/>
      </dsp:nvSpPr>
      <dsp:spPr>
        <a:xfrm>
          <a:off x="3956847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977536" y="212382"/>
        <a:ext cx="815016" cy="664997"/>
      </dsp:txXfrm>
    </dsp:sp>
    <dsp:sp modelId="{8474F59E-8F26-432E-BF95-BD877D4371D7}">
      <dsp:nvSpPr>
        <dsp:cNvPr id="0" name=""/>
        <dsp:cNvSpPr/>
      </dsp:nvSpPr>
      <dsp:spPr>
        <a:xfrm>
          <a:off x="4898880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898880" y="481165"/>
        <a:ext cx="127089" cy="127431"/>
      </dsp:txXfrm>
    </dsp:sp>
    <dsp:sp modelId="{A5FEB431-8C96-4FEF-B45E-91703140A2C2}">
      <dsp:nvSpPr>
        <dsp:cNvPr id="0" name=""/>
        <dsp:cNvSpPr/>
      </dsp:nvSpPr>
      <dsp:spPr>
        <a:xfrm>
          <a:off x="5155799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5176488" y="212382"/>
        <a:ext cx="815016" cy="664997"/>
      </dsp:txXfrm>
    </dsp:sp>
    <dsp:sp modelId="{68465332-5BA6-4DF2-949A-B215D253ED11}">
      <dsp:nvSpPr>
        <dsp:cNvPr id="0" name=""/>
        <dsp:cNvSpPr/>
      </dsp:nvSpPr>
      <dsp:spPr>
        <a:xfrm>
          <a:off x="6097832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097832" y="481165"/>
        <a:ext cx="127089" cy="127431"/>
      </dsp:txXfrm>
    </dsp:sp>
    <dsp:sp modelId="{95B11470-3B04-495B-9DE0-F180C38CF565}">
      <dsp:nvSpPr>
        <dsp:cNvPr id="0" name=""/>
        <dsp:cNvSpPr/>
      </dsp:nvSpPr>
      <dsp:spPr>
        <a:xfrm>
          <a:off x="6354750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6375439" y="212382"/>
        <a:ext cx="815016" cy="664997"/>
      </dsp:txXfrm>
    </dsp:sp>
    <dsp:sp modelId="{790A74D7-4493-4E76-BA27-66B7964149B9}">
      <dsp:nvSpPr>
        <dsp:cNvPr id="0" name=""/>
        <dsp:cNvSpPr/>
      </dsp:nvSpPr>
      <dsp:spPr>
        <a:xfrm>
          <a:off x="7296784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7296784" y="481165"/>
        <a:ext cx="127089" cy="127431"/>
      </dsp:txXfrm>
    </dsp:sp>
    <dsp:sp modelId="{4E147EAD-DAAC-4B10-BD45-F4513DD09203}">
      <dsp:nvSpPr>
        <dsp:cNvPr id="0" name=""/>
        <dsp:cNvSpPr/>
      </dsp:nvSpPr>
      <dsp:spPr>
        <a:xfrm>
          <a:off x="7553702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574391" y="212382"/>
        <a:ext cx="815016" cy="664997"/>
      </dsp:txXfrm>
    </dsp:sp>
    <dsp:sp modelId="{ADCA16C1-9C94-46E3-A6E0-F3D82758C490}">
      <dsp:nvSpPr>
        <dsp:cNvPr id="0" name=""/>
        <dsp:cNvSpPr/>
      </dsp:nvSpPr>
      <dsp:spPr>
        <a:xfrm>
          <a:off x="8495736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8495736" y="481165"/>
        <a:ext cx="127089" cy="127431"/>
      </dsp:txXfrm>
    </dsp:sp>
    <dsp:sp modelId="{9D7B8394-AB81-463B-83AF-C2D715800B33}">
      <dsp:nvSpPr>
        <dsp:cNvPr id="0" name=""/>
        <dsp:cNvSpPr/>
      </dsp:nvSpPr>
      <dsp:spPr>
        <a:xfrm>
          <a:off x="8752654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73343" y="212382"/>
        <a:ext cx="815016" cy="664997"/>
      </dsp:txXfrm>
    </dsp:sp>
    <dsp:sp modelId="{71A3D5DE-4A04-4B43-84CF-889AE9F79FEF}">
      <dsp:nvSpPr>
        <dsp:cNvPr id="0" name=""/>
        <dsp:cNvSpPr/>
      </dsp:nvSpPr>
      <dsp:spPr>
        <a:xfrm>
          <a:off x="9694688" y="438688"/>
          <a:ext cx="181555" cy="2123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694688" y="481165"/>
        <a:ext cx="127089" cy="127431"/>
      </dsp:txXfrm>
    </dsp:sp>
    <dsp:sp modelId="{06147859-40CD-42FB-A693-794F2EBBC601}">
      <dsp:nvSpPr>
        <dsp:cNvPr id="0" name=""/>
        <dsp:cNvSpPr/>
      </dsp:nvSpPr>
      <dsp:spPr>
        <a:xfrm>
          <a:off x="9951606" y="191693"/>
          <a:ext cx="856394" cy="7063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2295" y="212382"/>
        <a:ext cx="815016" cy="6649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3490" y="239116"/>
          <a:ext cx="857713" cy="611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1401" y="257027"/>
        <a:ext cx="821891" cy="575708"/>
      </dsp:txXfrm>
    </dsp:sp>
    <dsp:sp modelId="{2A6FCB31-2156-496D-B90B-2B1AE9370204}">
      <dsp:nvSpPr>
        <dsp:cNvPr id="0" name=""/>
        <dsp:cNvSpPr/>
      </dsp:nvSpPr>
      <dsp:spPr>
        <a:xfrm>
          <a:off x="956975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56975" y="481067"/>
        <a:ext cx="127285" cy="127627"/>
      </dsp:txXfrm>
    </dsp:sp>
    <dsp:sp modelId="{ABC2C4DD-6428-4CC1-920D-725A699F57A1}">
      <dsp:nvSpPr>
        <dsp:cNvPr id="0" name=""/>
        <dsp:cNvSpPr/>
      </dsp:nvSpPr>
      <dsp:spPr>
        <a:xfrm>
          <a:off x="1214289" y="196794"/>
          <a:ext cx="832102" cy="69617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4679" y="217184"/>
        <a:ext cx="791322" cy="655394"/>
      </dsp:txXfrm>
    </dsp:sp>
    <dsp:sp modelId="{15C84B96-EAB5-47B4-9E9E-4BEDDCFAF49B}">
      <dsp:nvSpPr>
        <dsp:cNvPr id="0" name=""/>
        <dsp:cNvSpPr/>
      </dsp:nvSpPr>
      <dsp:spPr>
        <a:xfrm>
          <a:off x="2132163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132163" y="481067"/>
        <a:ext cx="127285" cy="127627"/>
      </dsp:txXfrm>
    </dsp:sp>
    <dsp:sp modelId="{977CDBC9-4B90-47CB-8FDB-7C3364248F1C}">
      <dsp:nvSpPr>
        <dsp:cNvPr id="0" name=""/>
        <dsp:cNvSpPr/>
      </dsp:nvSpPr>
      <dsp:spPr>
        <a:xfrm>
          <a:off x="2389477" y="178487"/>
          <a:ext cx="856075" cy="7327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410940" y="199950"/>
        <a:ext cx="813149" cy="689861"/>
      </dsp:txXfrm>
    </dsp:sp>
    <dsp:sp modelId="{D2FA647F-4A35-4C4B-81D3-D3DAC1EBC059}">
      <dsp:nvSpPr>
        <dsp:cNvPr id="0" name=""/>
        <dsp:cNvSpPr/>
      </dsp:nvSpPr>
      <dsp:spPr>
        <a:xfrm>
          <a:off x="3331324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331324" y="481067"/>
        <a:ext cx="127285" cy="127627"/>
      </dsp:txXfrm>
    </dsp:sp>
    <dsp:sp modelId="{4CAE0234-B54D-448E-8217-BC35EA318EB8}">
      <dsp:nvSpPr>
        <dsp:cNvPr id="0" name=""/>
        <dsp:cNvSpPr/>
      </dsp:nvSpPr>
      <dsp:spPr>
        <a:xfrm>
          <a:off x="3588638" y="-421"/>
          <a:ext cx="1214273" cy="10906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Past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Events</a:t>
          </a:r>
        </a:p>
      </dsp:txBody>
      <dsp:txXfrm>
        <a:off x="3620581" y="31522"/>
        <a:ext cx="1150387" cy="1026720"/>
      </dsp:txXfrm>
    </dsp:sp>
    <dsp:sp modelId="{8474F59E-8F26-432E-BF95-BD877D4371D7}">
      <dsp:nvSpPr>
        <dsp:cNvPr id="0" name=""/>
        <dsp:cNvSpPr/>
      </dsp:nvSpPr>
      <dsp:spPr>
        <a:xfrm>
          <a:off x="4888683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888683" y="481067"/>
        <a:ext cx="127285" cy="127627"/>
      </dsp:txXfrm>
    </dsp:sp>
    <dsp:sp modelId="{A5FEB431-8C96-4FEF-B45E-91703140A2C2}">
      <dsp:nvSpPr>
        <dsp:cNvPr id="0" name=""/>
        <dsp:cNvSpPr/>
      </dsp:nvSpPr>
      <dsp:spPr>
        <a:xfrm>
          <a:off x="5145997" y="186847"/>
          <a:ext cx="857713" cy="716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5166970" y="207820"/>
        <a:ext cx="815767" cy="674121"/>
      </dsp:txXfrm>
    </dsp:sp>
    <dsp:sp modelId="{68465332-5BA6-4DF2-949A-B215D253ED11}">
      <dsp:nvSpPr>
        <dsp:cNvPr id="0" name=""/>
        <dsp:cNvSpPr/>
      </dsp:nvSpPr>
      <dsp:spPr>
        <a:xfrm>
          <a:off x="6089483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089483" y="481067"/>
        <a:ext cx="127285" cy="127627"/>
      </dsp:txXfrm>
    </dsp:sp>
    <dsp:sp modelId="{95B11470-3B04-495B-9DE0-F180C38CF565}">
      <dsp:nvSpPr>
        <dsp:cNvPr id="0" name=""/>
        <dsp:cNvSpPr/>
      </dsp:nvSpPr>
      <dsp:spPr>
        <a:xfrm>
          <a:off x="6346797" y="186847"/>
          <a:ext cx="857713" cy="716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 </a:t>
          </a:r>
        </a:p>
      </dsp:txBody>
      <dsp:txXfrm>
        <a:off x="6367770" y="207820"/>
        <a:ext cx="815767" cy="674121"/>
      </dsp:txXfrm>
    </dsp:sp>
    <dsp:sp modelId="{790A74D7-4493-4E76-BA27-66B7964149B9}">
      <dsp:nvSpPr>
        <dsp:cNvPr id="0" name=""/>
        <dsp:cNvSpPr/>
      </dsp:nvSpPr>
      <dsp:spPr>
        <a:xfrm>
          <a:off x="7290282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7290282" y="481067"/>
        <a:ext cx="127285" cy="127627"/>
      </dsp:txXfrm>
    </dsp:sp>
    <dsp:sp modelId="{575A3006-C400-46B1-AD60-0B112B80C508}">
      <dsp:nvSpPr>
        <dsp:cNvPr id="0" name=""/>
        <dsp:cNvSpPr/>
      </dsp:nvSpPr>
      <dsp:spPr>
        <a:xfrm>
          <a:off x="7547596" y="186847"/>
          <a:ext cx="857713" cy="716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568569" y="207820"/>
        <a:ext cx="815767" cy="674121"/>
      </dsp:txXfrm>
    </dsp:sp>
    <dsp:sp modelId="{6715837B-0A5D-4235-A552-D61D1C6B80BC}">
      <dsp:nvSpPr>
        <dsp:cNvPr id="0" name=""/>
        <dsp:cNvSpPr/>
      </dsp:nvSpPr>
      <dsp:spPr>
        <a:xfrm>
          <a:off x="8491081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8491081" y="481067"/>
        <a:ext cx="127285" cy="127627"/>
      </dsp:txXfrm>
    </dsp:sp>
    <dsp:sp modelId="{9D7B8394-AB81-463B-83AF-C2D715800B33}">
      <dsp:nvSpPr>
        <dsp:cNvPr id="0" name=""/>
        <dsp:cNvSpPr/>
      </dsp:nvSpPr>
      <dsp:spPr>
        <a:xfrm>
          <a:off x="8748395" y="186847"/>
          <a:ext cx="857713" cy="716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69368" y="207820"/>
        <a:ext cx="815767" cy="674121"/>
      </dsp:txXfrm>
    </dsp:sp>
    <dsp:sp modelId="{71A3D5DE-4A04-4B43-84CF-889AE9F79FEF}">
      <dsp:nvSpPr>
        <dsp:cNvPr id="0" name=""/>
        <dsp:cNvSpPr/>
      </dsp:nvSpPr>
      <dsp:spPr>
        <a:xfrm>
          <a:off x="9691880" y="438524"/>
          <a:ext cx="181835" cy="21271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9691880" y="481067"/>
        <a:ext cx="127285" cy="127627"/>
      </dsp:txXfrm>
    </dsp:sp>
    <dsp:sp modelId="{06147859-40CD-42FB-A693-794F2EBBC601}">
      <dsp:nvSpPr>
        <dsp:cNvPr id="0" name=""/>
        <dsp:cNvSpPr/>
      </dsp:nvSpPr>
      <dsp:spPr>
        <a:xfrm>
          <a:off x="9949194" y="186847"/>
          <a:ext cx="857713" cy="716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0167" y="207820"/>
        <a:ext cx="815767" cy="6741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306" y="226528"/>
          <a:ext cx="859033" cy="6367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954" y="245176"/>
        <a:ext cx="821737" cy="599410"/>
      </dsp:txXfrm>
    </dsp:sp>
    <dsp:sp modelId="{2A6FCB31-2156-496D-B90B-2B1AE9370204}">
      <dsp:nvSpPr>
        <dsp:cNvPr id="0" name=""/>
        <dsp:cNvSpPr/>
      </dsp:nvSpPr>
      <dsp:spPr>
        <a:xfrm>
          <a:off x="954243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954243" y="480969"/>
        <a:ext cx="127481" cy="127824"/>
      </dsp:txXfrm>
    </dsp:sp>
    <dsp:sp modelId="{ABC2C4DD-6428-4CC1-920D-725A699F57A1}">
      <dsp:nvSpPr>
        <dsp:cNvPr id="0" name=""/>
        <dsp:cNvSpPr/>
      </dsp:nvSpPr>
      <dsp:spPr>
        <a:xfrm>
          <a:off x="1211953" y="192038"/>
          <a:ext cx="833382" cy="70568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2622" y="212707"/>
        <a:ext cx="792044" cy="664347"/>
      </dsp:txXfrm>
    </dsp:sp>
    <dsp:sp modelId="{15C84B96-EAB5-47B4-9E9E-4BEDDCFAF49B}">
      <dsp:nvSpPr>
        <dsp:cNvPr id="0" name=""/>
        <dsp:cNvSpPr/>
      </dsp:nvSpPr>
      <dsp:spPr>
        <a:xfrm>
          <a:off x="2131239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131239" y="480969"/>
        <a:ext cx="127481" cy="127824"/>
      </dsp:txXfrm>
    </dsp:sp>
    <dsp:sp modelId="{977CDBC9-4B90-47CB-8FDB-7C3364248F1C}">
      <dsp:nvSpPr>
        <dsp:cNvPr id="0" name=""/>
        <dsp:cNvSpPr/>
      </dsp:nvSpPr>
      <dsp:spPr>
        <a:xfrm>
          <a:off x="2388949" y="173482"/>
          <a:ext cx="857392" cy="7427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410705" y="195238"/>
        <a:ext cx="813880" cy="699286"/>
      </dsp:txXfrm>
    </dsp:sp>
    <dsp:sp modelId="{D2FA647F-4A35-4C4B-81D3-D3DAC1EBC059}">
      <dsp:nvSpPr>
        <dsp:cNvPr id="0" name=""/>
        <dsp:cNvSpPr/>
      </dsp:nvSpPr>
      <dsp:spPr>
        <a:xfrm>
          <a:off x="3332245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332245" y="480969"/>
        <a:ext cx="127481" cy="127824"/>
      </dsp:txXfrm>
    </dsp:sp>
    <dsp:sp modelId="{A5FEB431-8C96-4FEF-B45E-91703140A2C2}">
      <dsp:nvSpPr>
        <dsp:cNvPr id="0" name=""/>
        <dsp:cNvSpPr/>
      </dsp:nvSpPr>
      <dsp:spPr>
        <a:xfrm>
          <a:off x="3589955" y="132954"/>
          <a:ext cx="826785" cy="8238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614085" y="157084"/>
        <a:ext cx="778525" cy="775594"/>
      </dsp:txXfrm>
    </dsp:sp>
    <dsp:sp modelId="{68465332-5BA6-4DF2-949A-B215D253ED11}">
      <dsp:nvSpPr>
        <dsp:cNvPr id="0" name=""/>
        <dsp:cNvSpPr/>
      </dsp:nvSpPr>
      <dsp:spPr>
        <a:xfrm>
          <a:off x="4502643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502643" y="480969"/>
        <a:ext cx="127481" cy="127824"/>
      </dsp:txXfrm>
    </dsp:sp>
    <dsp:sp modelId="{F37E71DE-884E-4506-85EA-0F0891338247}">
      <dsp:nvSpPr>
        <dsp:cNvPr id="0" name=""/>
        <dsp:cNvSpPr/>
      </dsp:nvSpPr>
      <dsp:spPr>
        <a:xfrm>
          <a:off x="4760353" y="-65663"/>
          <a:ext cx="1240152" cy="122108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December Events</a:t>
          </a:r>
        </a:p>
      </dsp:txBody>
      <dsp:txXfrm>
        <a:off x="4796117" y="-29899"/>
        <a:ext cx="1168624" cy="1149561"/>
      </dsp:txXfrm>
    </dsp:sp>
    <dsp:sp modelId="{C569BCDF-1D5C-4FA3-9294-9483F74661E6}">
      <dsp:nvSpPr>
        <dsp:cNvPr id="0" name=""/>
        <dsp:cNvSpPr/>
      </dsp:nvSpPr>
      <dsp:spPr>
        <a:xfrm>
          <a:off x="6086409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6086409" y="480969"/>
        <a:ext cx="127481" cy="127824"/>
      </dsp:txXfrm>
    </dsp:sp>
    <dsp:sp modelId="{AD211D63-0387-4B41-B568-A05557AA9FCC}">
      <dsp:nvSpPr>
        <dsp:cNvPr id="0" name=""/>
        <dsp:cNvSpPr/>
      </dsp:nvSpPr>
      <dsp:spPr>
        <a:xfrm>
          <a:off x="6344119" y="181956"/>
          <a:ext cx="859033" cy="7258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6365378" y="203215"/>
        <a:ext cx="816515" cy="683331"/>
      </dsp:txXfrm>
    </dsp:sp>
    <dsp:sp modelId="{98B971EB-92F6-48C2-87F9-1479B0F2DF3C}">
      <dsp:nvSpPr>
        <dsp:cNvPr id="0" name=""/>
        <dsp:cNvSpPr/>
      </dsp:nvSpPr>
      <dsp:spPr>
        <a:xfrm>
          <a:off x="7289055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289055" y="480969"/>
        <a:ext cx="127481" cy="127824"/>
      </dsp:txXfrm>
    </dsp:sp>
    <dsp:sp modelId="{A0045309-3F51-4743-8083-4A5E29917F5B}">
      <dsp:nvSpPr>
        <dsp:cNvPr id="0" name=""/>
        <dsp:cNvSpPr/>
      </dsp:nvSpPr>
      <dsp:spPr>
        <a:xfrm>
          <a:off x="7546765" y="181956"/>
          <a:ext cx="859033" cy="7258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568024" y="203215"/>
        <a:ext cx="816515" cy="683331"/>
      </dsp:txXfrm>
    </dsp:sp>
    <dsp:sp modelId="{8FEE6741-9B79-40B9-A265-4955F7ABE273}">
      <dsp:nvSpPr>
        <dsp:cNvPr id="0" name=""/>
        <dsp:cNvSpPr/>
      </dsp:nvSpPr>
      <dsp:spPr>
        <a:xfrm>
          <a:off x="8491702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8491702" y="480969"/>
        <a:ext cx="127481" cy="127824"/>
      </dsp:txXfrm>
    </dsp:sp>
    <dsp:sp modelId="{9D7B8394-AB81-463B-83AF-C2D715800B33}">
      <dsp:nvSpPr>
        <dsp:cNvPr id="0" name=""/>
        <dsp:cNvSpPr/>
      </dsp:nvSpPr>
      <dsp:spPr>
        <a:xfrm>
          <a:off x="8749412" y="181956"/>
          <a:ext cx="859033" cy="7258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70671" y="203215"/>
        <a:ext cx="816515" cy="683331"/>
      </dsp:txXfrm>
    </dsp:sp>
    <dsp:sp modelId="{71A3D5DE-4A04-4B43-84CF-889AE9F79FEF}">
      <dsp:nvSpPr>
        <dsp:cNvPr id="0" name=""/>
        <dsp:cNvSpPr/>
      </dsp:nvSpPr>
      <dsp:spPr>
        <a:xfrm>
          <a:off x="9694348" y="438361"/>
          <a:ext cx="182115" cy="2130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9694348" y="480969"/>
        <a:ext cx="127481" cy="127824"/>
      </dsp:txXfrm>
    </dsp:sp>
    <dsp:sp modelId="{06147859-40CD-42FB-A693-794F2EBBC601}">
      <dsp:nvSpPr>
        <dsp:cNvPr id="0" name=""/>
        <dsp:cNvSpPr/>
      </dsp:nvSpPr>
      <dsp:spPr>
        <a:xfrm>
          <a:off x="9952058" y="181956"/>
          <a:ext cx="859033" cy="7258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3317" y="203215"/>
        <a:ext cx="816515" cy="6833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7556" y="227406"/>
          <a:ext cx="864311" cy="6349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153" y="246003"/>
        <a:ext cx="827117" cy="597755"/>
      </dsp:txXfrm>
    </dsp:sp>
    <dsp:sp modelId="{2A6FCB31-2156-496D-B90B-2B1AE9370204}">
      <dsp:nvSpPr>
        <dsp:cNvPr id="0" name=""/>
        <dsp:cNvSpPr/>
      </dsp:nvSpPr>
      <dsp:spPr>
        <a:xfrm>
          <a:off x="958299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958299" y="480576"/>
        <a:ext cx="128264" cy="128609"/>
      </dsp:txXfrm>
    </dsp:sp>
    <dsp:sp modelId="{ABC2C4DD-6428-4CC1-920D-725A699F57A1}">
      <dsp:nvSpPr>
        <dsp:cNvPr id="0" name=""/>
        <dsp:cNvSpPr/>
      </dsp:nvSpPr>
      <dsp:spPr>
        <a:xfrm>
          <a:off x="1217592" y="192930"/>
          <a:ext cx="838503" cy="70390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8209" y="213547"/>
        <a:ext cx="797269" cy="662668"/>
      </dsp:txXfrm>
    </dsp:sp>
    <dsp:sp modelId="{15C84B96-EAB5-47B4-9E9E-4BEDDCFAF49B}">
      <dsp:nvSpPr>
        <dsp:cNvPr id="0" name=""/>
        <dsp:cNvSpPr/>
      </dsp:nvSpPr>
      <dsp:spPr>
        <a:xfrm>
          <a:off x="2142527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142527" y="480576"/>
        <a:ext cx="128264" cy="128609"/>
      </dsp:txXfrm>
    </dsp:sp>
    <dsp:sp modelId="{977CDBC9-4B90-47CB-8FDB-7C3364248F1C}">
      <dsp:nvSpPr>
        <dsp:cNvPr id="0" name=""/>
        <dsp:cNvSpPr/>
      </dsp:nvSpPr>
      <dsp:spPr>
        <a:xfrm>
          <a:off x="2401820" y="174421"/>
          <a:ext cx="862660" cy="7409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423521" y="196122"/>
        <a:ext cx="819258" cy="697518"/>
      </dsp:txXfrm>
    </dsp:sp>
    <dsp:sp modelId="{D2FA647F-4A35-4C4B-81D3-D3DAC1EBC059}">
      <dsp:nvSpPr>
        <dsp:cNvPr id="0" name=""/>
        <dsp:cNvSpPr/>
      </dsp:nvSpPr>
      <dsp:spPr>
        <a:xfrm>
          <a:off x="3350912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350912" y="480576"/>
        <a:ext cx="128264" cy="128609"/>
      </dsp:txXfrm>
    </dsp:sp>
    <dsp:sp modelId="{4CAE0234-B54D-448E-8217-BC35EA318EB8}">
      <dsp:nvSpPr>
        <dsp:cNvPr id="0" name=""/>
        <dsp:cNvSpPr/>
      </dsp:nvSpPr>
      <dsp:spPr>
        <a:xfrm>
          <a:off x="3610205" y="169714"/>
          <a:ext cx="834337" cy="7503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632182" y="191691"/>
        <a:ext cx="790383" cy="706379"/>
      </dsp:txXfrm>
    </dsp:sp>
    <dsp:sp modelId="{8474F59E-8F26-432E-BF95-BD877D4371D7}">
      <dsp:nvSpPr>
        <dsp:cNvPr id="0" name=""/>
        <dsp:cNvSpPr/>
      </dsp:nvSpPr>
      <dsp:spPr>
        <a:xfrm>
          <a:off x="4530974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530974" y="480576"/>
        <a:ext cx="128264" cy="128609"/>
      </dsp:txXfrm>
    </dsp:sp>
    <dsp:sp modelId="{A5FEB431-8C96-4FEF-B45E-91703140A2C2}">
      <dsp:nvSpPr>
        <dsp:cNvPr id="0" name=""/>
        <dsp:cNvSpPr/>
      </dsp:nvSpPr>
      <dsp:spPr>
        <a:xfrm>
          <a:off x="4790267" y="133995"/>
          <a:ext cx="831865" cy="8217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814336" y="158064"/>
        <a:ext cx="783727" cy="773633"/>
      </dsp:txXfrm>
    </dsp:sp>
    <dsp:sp modelId="{68465332-5BA6-4DF2-949A-B215D253ED11}">
      <dsp:nvSpPr>
        <dsp:cNvPr id="0" name=""/>
        <dsp:cNvSpPr/>
      </dsp:nvSpPr>
      <dsp:spPr>
        <a:xfrm>
          <a:off x="5708564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5708564" y="480576"/>
        <a:ext cx="128264" cy="128609"/>
      </dsp:txXfrm>
    </dsp:sp>
    <dsp:sp modelId="{2EF5F67A-51F1-49F9-BE86-B4EC4E2B7C80}">
      <dsp:nvSpPr>
        <dsp:cNvPr id="0" name=""/>
        <dsp:cNvSpPr/>
      </dsp:nvSpPr>
      <dsp:spPr>
        <a:xfrm>
          <a:off x="5967857" y="-66864"/>
          <a:ext cx="1214876" cy="122349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Diversity Night</a:t>
          </a:r>
        </a:p>
      </dsp:txBody>
      <dsp:txXfrm>
        <a:off x="6003440" y="-31281"/>
        <a:ext cx="1143710" cy="1152325"/>
      </dsp:txXfrm>
    </dsp:sp>
    <dsp:sp modelId="{C401C4DF-DD75-4EE3-B1CA-62B2D894C995}">
      <dsp:nvSpPr>
        <dsp:cNvPr id="0" name=""/>
        <dsp:cNvSpPr/>
      </dsp:nvSpPr>
      <dsp:spPr>
        <a:xfrm>
          <a:off x="7269165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269165" y="480576"/>
        <a:ext cx="128264" cy="128609"/>
      </dsp:txXfrm>
    </dsp:sp>
    <dsp:sp modelId="{39F5DF89-FF20-4E7D-9F06-15692E8044F9}">
      <dsp:nvSpPr>
        <dsp:cNvPr id="0" name=""/>
        <dsp:cNvSpPr/>
      </dsp:nvSpPr>
      <dsp:spPr>
        <a:xfrm>
          <a:off x="7528458" y="182873"/>
          <a:ext cx="864311" cy="7240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549664" y="204079"/>
        <a:ext cx="821899" cy="681603"/>
      </dsp:txXfrm>
    </dsp:sp>
    <dsp:sp modelId="{CC7A5E40-DB8A-44E2-BAE8-AC118B5D972F}">
      <dsp:nvSpPr>
        <dsp:cNvPr id="0" name=""/>
        <dsp:cNvSpPr/>
      </dsp:nvSpPr>
      <dsp:spPr>
        <a:xfrm>
          <a:off x="8479201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8479201" y="480576"/>
        <a:ext cx="128264" cy="128609"/>
      </dsp:txXfrm>
    </dsp:sp>
    <dsp:sp modelId="{9D7B8394-AB81-463B-83AF-C2D715800B33}">
      <dsp:nvSpPr>
        <dsp:cNvPr id="0" name=""/>
        <dsp:cNvSpPr/>
      </dsp:nvSpPr>
      <dsp:spPr>
        <a:xfrm>
          <a:off x="8738494" y="182873"/>
          <a:ext cx="864311" cy="7240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59700" y="204079"/>
        <a:ext cx="821899" cy="681603"/>
      </dsp:txXfrm>
    </dsp:sp>
    <dsp:sp modelId="{71A3D5DE-4A04-4B43-84CF-889AE9F79FEF}">
      <dsp:nvSpPr>
        <dsp:cNvPr id="0" name=""/>
        <dsp:cNvSpPr/>
      </dsp:nvSpPr>
      <dsp:spPr>
        <a:xfrm>
          <a:off x="9689237" y="437706"/>
          <a:ext cx="183234" cy="2143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9689237" y="480576"/>
        <a:ext cx="128264" cy="128609"/>
      </dsp:txXfrm>
    </dsp:sp>
    <dsp:sp modelId="{06147859-40CD-42FB-A693-794F2EBBC601}">
      <dsp:nvSpPr>
        <dsp:cNvPr id="0" name=""/>
        <dsp:cNvSpPr/>
      </dsp:nvSpPr>
      <dsp:spPr>
        <a:xfrm>
          <a:off x="9948530" y="182873"/>
          <a:ext cx="864311" cy="7240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69736" y="204079"/>
        <a:ext cx="821899" cy="6816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422" y="218616"/>
          <a:ext cx="853755" cy="652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1534" y="237728"/>
        <a:ext cx="815531" cy="614306"/>
      </dsp:txXfrm>
    </dsp:sp>
    <dsp:sp modelId="{2A6FCB31-2156-496D-B90B-2B1AE9370204}">
      <dsp:nvSpPr>
        <dsp:cNvPr id="0" name=""/>
        <dsp:cNvSpPr/>
      </dsp:nvSpPr>
      <dsp:spPr>
        <a:xfrm>
          <a:off x="95155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1553" y="481361"/>
        <a:ext cx="126697" cy="127039"/>
      </dsp:txXfrm>
    </dsp:sp>
    <dsp:sp modelId="{ABC2C4DD-6428-4CC1-920D-725A699F57A1}">
      <dsp:nvSpPr>
        <dsp:cNvPr id="0" name=""/>
        <dsp:cNvSpPr/>
      </dsp:nvSpPr>
      <dsp:spPr>
        <a:xfrm>
          <a:off x="1207679" y="190818"/>
          <a:ext cx="828261" cy="708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28419" y="211558"/>
        <a:ext cx="786781" cy="666645"/>
      </dsp:txXfrm>
    </dsp:sp>
    <dsp:sp modelId="{15C84B96-EAB5-47B4-9E9E-4BEDDCFAF49B}">
      <dsp:nvSpPr>
        <dsp:cNvPr id="0" name=""/>
        <dsp:cNvSpPr/>
      </dsp:nvSpPr>
      <dsp:spPr>
        <a:xfrm>
          <a:off x="212131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21317" y="481361"/>
        <a:ext cx="126697" cy="127039"/>
      </dsp:txXfrm>
    </dsp:sp>
    <dsp:sp modelId="{977CDBC9-4B90-47CB-8FDB-7C3364248F1C}">
      <dsp:nvSpPr>
        <dsp:cNvPr id="0" name=""/>
        <dsp:cNvSpPr/>
      </dsp:nvSpPr>
      <dsp:spPr>
        <a:xfrm>
          <a:off x="2377443" y="172198"/>
          <a:ext cx="852124" cy="745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399274" y="194029"/>
        <a:ext cx="808462" cy="701704"/>
      </dsp:txXfrm>
    </dsp:sp>
    <dsp:sp modelId="{D2FA647F-4A35-4C4B-81D3-D3DAC1EBC059}">
      <dsp:nvSpPr>
        <dsp:cNvPr id="0" name=""/>
        <dsp:cNvSpPr/>
      </dsp:nvSpPr>
      <dsp:spPr>
        <a:xfrm>
          <a:off x="331494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14943" y="481361"/>
        <a:ext cx="126697" cy="127039"/>
      </dsp:txXfrm>
    </dsp:sp>
    <dsp:sp modelId="{D17AD96B-E4DE-4D62-AF86-CAD1E887C64D}">
      <dsp:nvSpPr>
        <dsp:cNvPr id="0" name=""/>
        <dsp:cNvSpPr/>
      </dsp:nvSpPr>
      <dsp:spPr>
        <a:xfrm>
          <a:off x="3571070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592403" y="202034"/>
        <a:ext cx="811089" cy="685693"/>
      </dsp:txXfrm>
    </dsp:sp>
    <dsp:sp modelId="{50438BDF-12DC-43C3-9C0F-B3AE370EB84A}">
      <dsp:nvSpPr>
        <dsp:cNvPr id="0" name=""/>
        <dsp:cNvSpPr/>
      </dsp:nvSpPr>
      <dsp:spPr>
        <a:xfrm>
          <a:off x="4510200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0200" y="481361"/>
        <a:ext cx="126697" cy="127039"/>
      </dsp:txXfrm>
    </dsp:sp>
    <dsp:sp modelId="{E40DE837-F76D-4795-869C-03E561A4B389}">
      <dsp:nvSpPr>
        <dsp:cNvPr id="0" name=""/>
        <dsp:cNvSpPr/>
      </dsp:nvSpPr>
      <dsp:spPr>
        <a:xfrm>
          <a:off x="4766327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787660" y="202034"/>
        <a:ext cx="811089" cy="685693"/>
      </dsp:txXfrm>
    </dsp:sp>
    <dsp:sp modelId="{215CB124-1D12-4353-9163-3D547AA9F769}">
      <dsp:nvSpPr>
        <dsp:cNvPr id="0" name=""/>
        <dsp:cNvSpPr/>
      </dsp:nvSpPr>
      <dsp:spPr>
        <a:xfrm>
          <a:off x="570545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05457" y="481361"/>
        <a:ext cx="126697" cy="127039"/>
      </dsp:txXfrm>
    </dsp:sp>
    <dsp:sp modelId="{5BF75682-38E8-46ED-BFB2-3E10EAADA750}">
      <dsp:nvSpPr>
        <dsp:cNvPr id="0" name=""/>
        <dsp:cNvSpPr/>
      </dsp:nvSpPr>
      <dsp:spPr>
        <a:xfrm>
          <a:off x="596158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5982917" y="202034"/>
        <a:ext cx="811089" cy="685693"/>
      </dsp:txXfrm>
    </dsp:sp>
    <dsp:sp modelId="{AA0B42EA-C366-4AA5-857D-8720EF69A4C3}">
      <dsp:nvSpPr>
        <dsp:cNvPr id="0" name=""/>
        <dsp:cNvSpPr/>
      </dsp:nvSpPr>
      <dsp:spPr>
        <a:xfrm>
          <a:off x="690071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00714" y="481361"/>
        <a:ext cx="126697" cy="127039"/>
      </dsp:txXfrm>
    </dsp:sp>
    <dsp:sp modelId="{233E3449-89B2-4FBB-B777-9557FD8E872D}">
      <dsp:nvSpPr>
        <dsp:cNvPr id="0" name=""/>
        <dsp:cNvSpPr/>
      </dsp:nvSpPr>
      <dsp:spPr>
        <a:xfrm>
          <a:off x="7156841" y="-60359"/>
          <a:ext cx="1260620" cy="12104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Remaining Events</a:t>
          </a:r>
        </a:p>
      </dsp:txBody>
      <dsp:txXfrm>
        <a:off x="7192295" y="-24905"/>
        <a:ext cx="1189712" cy="1139574"/>
      </dsp:txXfrm>
    </dsp:sp>
    <dsp:sp modelId="{2CD88E49-DFAD-42D4-BA91-F687E5D77038}">
      <dsp:nvSpPr>
        <dsp:cNvPr id="0" name=""/>
        <dsp:cNvSpPr/>
      </dsp:nvSpPr>
      <dsp:spPr>
        <a:xfrm>
          <a:off x="850283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502837" y="481361"/>
        <a:ext cx="126697" cy="127039"/>
      </dsp:txXfrm>
    </dsp:sp>
    <dsp:sp modelId="{9D7B8394-AB81-463B-83AF-C2D715800B33}">
      <dsp:nvSpPr>
        <dsp:cNvPr id="0" name=""/>
        <dsp:cNvSpPr/>
      </dsp:nvSpPr>
      <dsp:spPr>
        <a:xfrm>
          <a:off x="875896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80297" y="202034"/>
        <a:ext cx="811089" cy="685693"/>
      </dsp:txXfrm>
    </dsp:sp>
    <dsp:sp modelId="{71A3D5DE-4A04-4B43-84CF-889AE9F79FEF}">
      <dsp:nvSpPr>
        <dsp:cNvPr id="0" name=""/>
        <dsp:cNvSpPr/>
      </dsp:nvSpPr>
      <dsp:spPr>
        <a:xfrm>
          <a:off x="969809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98094" y="481361"/>
        <a:ext cx="126697" cy="127039"/>
      </dsp:txXfrm>
    </dsp:sp>
    <dsp:sp modelId="{06147859-40CD-42FB-A693-794F2EBBC601}">
      <dsp:nvSpPr>
        <dsp:cNvPr id="0" name=""/>
        <dsp:cNvSpPr/>
      </dsp:nvSpPr>
      <dsp:spPr>
        <a:xfrm>
          <a:off x="9954221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5554" y="202034"/>
        <a:ext cx="811089" cy="6856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422" y="218616"/>
          <a:ext cx="853755" cy="652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1534" y="237728"/>
        <a:ext cx="815531" cy="614306"/>
      </dsp:txXfrm>
    </dsp:sp>
    <dsp:sp modelId="{2A6FCB31-2156-496D-B90B-2B1AE9370204}">
      <dsp:nvSpPr>
        <dsp:cNvPr id="0" name=""/>
        <dsp:cNvSpPr/>
      </dsp:nvSpPr>
      <dsp:spPr>
        <a:xfrm>
          <a:off x="95155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1553" y="481361"/>
        <a:ext cx="126697" cy="127039"/>
      </dsp:txXfrm>
    </dsp:sp>
    <dsp:sp modelId="{ABC2C4DD-6428-4CC1-920D-725A699F57A1}">
      <dsp:nvSpPr>
        <dsp:cNvPr id="0" name=""/>
        <dsp:cNvSpPr/>
      </dsp:nvSpPr>
      <dsp:spPr>
        <a:xfrm>
          <a:off x="1207679" y="190818"/>
          <a:ext cx="828261" cy="708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28419" y="211558"/>
        <a:ext cx="786781" cy="666645"/>
      </dsp:txXfrm>
    </dsp:sp>
    <dsp:sp modelId="{15C84B96-EAB5-47B4-9E9E-4BEDDCFAF49B}">
      <dsp:nvSpPr>
        <dsp:cNvPr id="0" name=""/>
        <dsp:cNvSpPr/>
      </dsp:nvSpPr>
      <dsp:spPr>
        <a:xfrm>
          <a:off x="212131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21317" y="481361"/>
        <a:ext cx="126697" cy="127039"/>
      </dsp:txXfrm>
    </dsp:sp>
    <dsp:sp modelId="{977CDBC9-4B90-47CB-8FDB-7C3364248F1C}">
      <dsp:nvSpPr>
        <dsp:cNvPr id="0" name=""/>
        <dsp:cNvSpPr/>
      </dsp:nvSpPr>
      <dsp:spPr>
        <a:xfrm>
          <a:off x="2377443" y="172198"/>
          <a:ext cx="852124" cy="745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399274" y="194029"/>
        <a:ext cx="808462" cy="701704"/>
      </dsp:txXfrm>
    </dsp:sp>
    <dsp:sp modelId="{D2FA647F-4A35-4C4B-81D3-D3DAC1EBC059}">
      <dsp:nvSpPr>
        <dsp:cNvPr id="0" name=""/>
        <dsp:cNvSpPr/>
      </dsp:nvSpPr>
      <dsp:spPr>
        <a:xfrm>
          <a:off x="331494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14943" y="481361"/>
        <a:ext cx="126697" cy="127039"/>
      </dsp:txXfrm>
    </dsp:sp>
    <dsp:sp modelId="{2D7E10C4-A07D-4792-9844-BDE8AD52CB3A}">
      <dsp:nvSpPr>
        <dsp:cNvPr id="0" name=""/>
        <dsp:cNvSpPr/>
      </dsp:nvSpPr>
      <dsp:spPr>
        <a:xfrm>
          <a:off x="3571070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592403" y="202034"/>
        <a:ext cx="811089" cy="685693"/>
      </dsp:txXfrm>
    </dsp:sp>
    <dsp:sp modelId="{367C8173-C4A6-4F58-9F9F-8F877CB78F07}">
      <dsp:nvSpPr>
        <dsp:cNvPr id="0" name=""/>
        <dsp:cNvSpPr/>
      </dsp:nvSpPr>
      <dsp:spPr>
        <a:xfrm>
          <a:off x="4510200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0200" y="481361"/>
        <a:ext cx="126697" cy="127039"/>
      </dsp:txXfrm>
    </dsp:sp>
    <dsp:sp modelId="{D1D1419F-DF78-4DA0-B4B2-2CB6D22AA02E}">
      <dsp:nvSpPr>
        <dsp:cNvPr id="0" name=""/>
        <dsp:cNvSpPr/>
      </dsp:nvSpPr>
      <dsp:spPr>
        <a:xfrm>
          <a:off x="4766327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787660" y="202034"/>
        <a:ext cx="811089" cy="685693"/>
      </dsp:txXfrm>
    </dsp:sp>
    <dsp:sp modelId="{4DFB1206-43BC-43D7-829B-13A1AE9B74EA}">
      <dsp:nvSpPr>
        <dsp:cNvPr id="0" name=""/>
        <dsp:cNvSpPr/>
      </dsp:nvSpPr>
      <dsp:spPr>
        <a:xfrm>
          <a:off x="570545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05457" y="481361"/>
        <a:ext cx="126697" cy="127039"/>
      </dsp:txXfrm>
    </dsp:sp>
    <dsp:sp modelId="{BAFEDD4D-B91C-4BA0-B8B4-4DBE317C844F}">
      <dsp:nvSpPr>
        <dsp:cNvPr id="0" name=""/>
        <dsp:cNvSpPr/>
      </dsp:nvSpPr>
      <dsp:spPr>
        <a:xfrm>
          <a:off x="596158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5982917" y="202034"/>
        <a:ext cx="811089" cy="685693"/>
      </dsp:txXfrm>
    </dsp:sp>
    <dsp:sp modelId="{9C843F34-AE2A-4CFA-B36C-946980980A74}">
      <dsp:nvSpPr>
        <dsp:cNvPr id="0" name=""/>
        <dsp:cNvSpPr/>
      </dsp:nvSpPr>
      <dsp:spPr>
        <a:xfrm>
          <a:off x="690071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00714" y="481361"/>
        <a:ext cx="126697" cy="127039"/>
      </dsp:txXfrm>
    </dsp:sp>
    <dsp:sp modelId="{233E3449-89B2-4FBB-B777-9557FD8E872D}">
      <dsp:nvSpPr>
        <dsp:cNvPr id="0" name=""/>
        <dsp:cNvSpPr/>
      </dsp:nvSpPr>
      <dsp:spPr>
        <a:xfrm>
          <a:off x="7156841" y="-60359"/>
          <a:ext cx="1260620" cy="12104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Remaining Events</a:t>
          </a:r>
        </a:p>
      </dsp:txBody>
      <dsp:txXfrm>
        <a:off x="7192295" y="-24905"/>
        <a:ext cx="1189712" cy="1139574"/>
      </dsp:txXfrm>
    </dsp:sp>
    <dsp:sp modelId="{2CD88E49-DFAD-42D4-BA91-F687E5D77038}">
      <dsp:nvSpPr>
        <dsp:cNvPr id="0" name=""/>
        <dsp:cNvSpPr/>
      </dsp:nvSpPr>
      <dsp:spPr>
        <a:xfrm>
          <a:off x="850283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502837" y="481361"/>
        <a:ext cx="126697" cy="127039"/>
      </dsp:txXfrm>
    </dsp:sp>
    <dsp:sp modelId="{9D7B8394-AB81-463B-83AF-C2D715800B33}">
      <dsp:nvSpPr>
        <dsp:cNvPr id="0" name=""/>
        <dsp:cNvSpPr/>
      </dsp:nvSpPr>
      <dsp:spPr>
        <a:xfrm>
          <a:off x="875896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80297" y="202034"/>
        <a:ext cx="811089" cy="685693"/>
      </dsp:txXfrm>
    </dsp:sp>
    <dsp:sp modelId="{71A3D5DE-4A04-4B43-84CF-889AE9F79FEF}">
      <dsp:nvSpPr>
        <dsp:cNvPr id="0" name=""/>
        <dsp:cNvSpPr/>
      </dsp:nvSpPr>
      <dsp:spPr>
        <a:xfrm>
          <a:off x="969809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98094" y="481361"/>
        <a:ext cx="126697" cy="127039"/>
      </dsp:txXfrm>
    </dsp:sp>
    <dsp:sp modelId="{06147859-40CD-42FB-A693-794F2EBBC601}">
      <dsp:nvSpPr>
        <dsp:cNvPr id="0" name=""/>
        <dsp:cNvSpPr/>
      </dsp:nvSpPr>
      <dsp:spPr>
        <a:xfrm>
          <a:off x="9954221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5554" y="202034"/>
        <a:ext cx="811089" cy="6856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422" y="218616"/>
          <a:ext cx="853755" cy="652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1534" y="237728"/>
        <a:ext cx="815531" cy="614306"/>
      </dsp:txXfrm>
    </dsp:sp>
    <dsp:sp modelId="{2A6FCB31-2156-496D-B90B-2B1AE9370204}">
      <dsp:nvSpPr>
        <dsp:cNvPr id="0" name=""/>
        <dsp:cNvSpPr/>
      </dsp:nvSpPr>
      <dsp:spPr>
        <a:xfrm>
          <a:off x="95155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1553" y="481361"/>
        <a:ext cx="126697" cy="127039"/>
      </dsp:txXfrm>
    </dsp:sp>
    <dsp:sp modelId="{ABC2C4DD-6428-4CC1-920D-725A699F57A1}">
      <dsp:nvSpPr>
        <dsp:cNvPr id="0" name=""/>
        <dsp:cNvSpPr/>
      </dsp:nvSpPr>
      <dsp:spPr>
        <a:xfrm>
          <a:off x="1207679" y="190818"/>
          <a:ext cx="828261" cy="708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28419" y="211558"/>
        <a:ext cx="786781" cy="666645"/>
      </dsp:txXfrm>
    </dsp:sp>
    <dsp:sp modelId="{15C84B96-EAB5-47B4-9E9E-4BEDDCFAF49B}">
      <dsp:nvSpPr>
        <dsp:cNvPr id="0" name=""/>
        <dsp:cNvSpPr/>
      </dsp:nvSpPr>
      <dsp:spPr>
        <a:xfrm>
          <a:off x="212131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21317" y="481361"/>
        <a:ext cx="126697" cy="127039"/>
      </dsp:txXfrm>
    </dsp:sp>
    <dsp:sp modelId="{977CDBC9-4B90-47CB-8FDB-7C3364248F1C}">
      <dsp:nvSpPr>
        <dsp:cNvPr id="0" name=""/>
        <dsp:cNvSpPr/>
      </dsp:nvSpPr>
      <dsp:spPr>
        <a:xfrm>
          <a:off x="2377443" y="172198"/>
          <a:ext cx="852124" cy="745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399274" y="194029"/>
        <a:ext cx="808462" cy="701704"/>
      </dsp:txXfrm>
    </dsp:sp>
    <dsp:sp modelId="{D2FA647F-4A35-4C4B-81D3-D3DAC1EBC059}">
      <dsp:nvSpPr>
        <dsp:cNvPr id="0" name=""/>
        <dsp:cNvSpPr/>
      </dsp:nvSpPr>
      <dsp:spPr>
        <a:xfrm>
          <a:off x="331494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14943" y="481361"/>
        <a:ext cx="126697" cy="127039"/>
      </dsp:txXfrm>
    </dsp:sp>
    <dsp:sp modelId="{2D7E10C4-A07D-4792-9844-BDE8AD52CB3A}">
      <dsp:nvSpPr>
        <dsp:cNvPr id="0" name=""/>
        <dsp:cNvSpPr/>
      </dsp:nvSpPr>
      <dsp:spPr>
        <a:xfrm>
          <a:off x="3571070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592403" y="202034"/>
        <a:ext cx="811089" cy="685693"/>
      </dsp:txXfrm>
    </dsp:sp>
    <dsp:sp modelId="{367C8173-C4A6-4F58-9F9F-8F877CB78F07}">
      <dsp:nvSpPr>
        <dsp:cNvPr id="0" name=""/>
        <dsp:cNvSpPr/>
      </dsp:nvSpPr>
      <dsp:spPr>
        <a:xfrm>
          <a:off x="4510200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0200" y="481361"/>
        <a:ext cx="126697" cy="127039"/>
      </dsp:txXfrm>
    </dsp:sp>
    <dsp:sp modelId="{D1D1419F-DF78-4DA0-B4B2-2CB6D22AA02E}">
      <dsp:nvSpPr>
        <dsp:cNvPr id="0" name=""/>
        <dsp:cNvSpPr/>
      </dsp:nvSpPr>
      <dsp:spPr>
        <a:xfrm>
          <a:off x="4766327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787660" y="202034"/>
        <a:ext cx="811089" cy="685693"/>
      </dsp:txXfrm>
    </dsp:sp>
    <dsp:sp modelId="{4DFB1206-43BC-43D7-829B-13A1AE9B74EA}">
      <dsp:nvSpPr>
        <dsp:cNvPr id="0" name=""/>
        <dsp:cNvSpPr/>
      </dsp:nvSpPr>
      <dsp:spPr>
        <a:xfrm>
          <a:off x="570545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05457" y="481361"/>
        <a:ext cx="126697" cy="127039"/>
      </dsp:txXfrm>
    </dsp:sp>
    <dsp:sp modelId="{BAFEDD4D-B91C-4BA0-B8B4-4DBE317C844F}">
      <dsp:nvSpPr>
        <dsp:cNvPr id="0" name=""/>
        <dsp:cNvSpPr/>
      </dsp:nvSpPr>
      <dsp:spPr>
        <a:xfrm>
          <a:off x="596158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5982917" y="202034"/>
        <a:ext cx="811089" cy="685693"/>
      </dsp:txXfrm>
    </dsp:sp>
    <dsp:sp modelId="{9C843F34-AE2A-4CFA-B36C-946980980A74}">
      <dsp:nvSpPr>
        <dsp:cNvPr id="0" name=""/>
        <dsp:cNvSpPr/>
      </dsp:nvSpPr>
      <dsp:spPr>
        <a:xfrm>
          <a:off x="690071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00714" y="481361"/>
        <a:ext cx="126697" cy="127039"/>
      </dsp:txXfrm>
    </dsp:sp>
    <dsp:sp modelId="{233E3449-89B2-4FBB-B777-9557FD8E872D}">
      <dsp:nvSpPr>
        <dsp:cNvPr id="0" name=""/>
        <dsp:cNvSpPr/>
      </dsp:nvSpPr>
      <dsp:spPr>
        <a:xfrm>
          <a:off x="7156841" y="-60359"/>
          <a:ext cx="1260620" cy="12104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Remaining Events</a:t>
          </a:r>
        </a:p>
      </dsp:txBody>
      <dsp:txXfrm>
        <a:off x="7192295" y="-24905"/>
        <a:ext cx="1189712" cy="1139574"/>
      </dsp:txXfrm>
    </dsp:sp>
    <dsp:sp modelId="{2CD88E49-DFAD-42D4-BA91-F687E5D77038}">
      <dsp:nvSpPr>
        <dsp:cNvPr id="0" name=""/>
        <dsp:cNvSpPr/>
      </dsp:nvSpPr>
      <dsp:spPr>
        <a:xfrm>
          <a:off x="850283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502837" y="481361"/>
        <a:ext cx="126697" cy="127039"/>
      </dsp:txXfrm>
    </dsp:sp>
    <dsp:sp modelId="{9D7B8394-AB81-463B-83AF-C2D715800B33}">
      <dsp:nvSpPr>
        <dsp:cNvPr id="0" name=""/>
        <dsp:cNvSpPr/>
      </dsp:nvSpPr>
      <dsp:spPr>
        <a:xfrm>
          <a:off x="875896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80297" y="202034"/>
        <a:ext cx="811089" cy="685693"/>
      </dsp:txXfrm>
    </dsp:sp>
    <dsp:sp modelId="{71A3D5DE-4A04-4B43-84CF-889AE9F79FEF}">
      <dsp:nvSpPr>
        <dsp:cNvPr id="0" name=""/>
        <dsp:cNvSpPr/>
      </dsp:nvSpPr>
      <dsp:spPr>
        <a:xfrm>
          <a:off x="969809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98094" y="481361"/>
        <a:ext cx="126697" cy="127039"/>
      </dsp:txXfrm>
    </dsp:sp>
    <dsp:sp modelId="{06147859-40CD-42FB-A693-794F2EBBC601}">
      <dsp:nvSpPr>
        <dsp:cNvPr id="0" name=""/>
        <dsp:cNvSpPr/>
      </dsp:nvSpPr>
      <dsp:spPr>
        <a:xfrm>
          <a:off x="9954221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5554" y="202034"/>
        <a:ext cx="811089" cy="6856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422" y="218616"/>
          <a:ext cx="853755" cy="652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1534" y="237728"/>
        <a:ext cx="815531" cy="614306"/>
      </dsp:txXfrm>
    </dsp:sp>
    <dsp:sp modelId="{2A6FCB31-2156-496D-B90B-2B1AE9370204}">
      <dsp:nvSpPr>
        <dsp:cNvPr id="0" name=""/>
        <dsp:cNvSpPr/>
      </dsp:nvSpPr>
      <dsp:spPr>
        <a:xfrm>
          <a:off x="95155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1553" y="481361"/>
        <a:ext cx="126697" cy="127039"/>
      </dsp:txXfrm>
    </dsp:sp>
    <dsp:sp modelId="{ABC2C4DD-6428-4CC1-920D-725A699F57A1}">
      <dsp:nvSpPr>
        <dsp:cNvPr id="0" name=""/>
        <dsp:cNvSpPr/>
      </dsp:nvSpPr>
      <dsp:spPr>
        <a:xfrm>
          <a:off x="1207679" y="190818"/>
          <a:ext cx="828261" cy="708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28419" y="211558"/>
        <a:ext cx="786781" cy="666645"/>
      </dsp:txXfrm>
    </dsp:sp>
    <dsp:sp modelId="{15C84B96-EAB5-47B4-9E9E-4BEDDCFAF49B}">
      <dsp:nvSpPr>
        <dsp:cNvPr id="0" name=""/>
        <dsp:cNvSpPr/>
      </dsp:nvSpPr>
      <dsp:spPr>
        <a:xfrm>
          <a:off x="212131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21317" y="481361"/>
        <a:ext cx="126697" cy="127039"/>
      </dsp:txXfrm>
    </dsp:sp>
    <dsp:sp modelId="{977CDBC9-4B90-47CB-8FDB-7C3364248F1C}">
      <dsp:nvSpPr>
        <dsp:cNvPr id="0" name=""/>
        <dsp:cNvSpPr/>
      </dsp:nvSpPr>
      <dsp:spPr>
        <a:xfrm>
          <a:off x="2377443" y="172198"/>
          <a:ext cx="852124" cy="745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399274" y="194029"/>
        <a:ext cx="808462" cy="701704"/>
      </dsp:txXfrm>
    </dsp:sp>
    <dsp:sp modelId="{D2FA647F-4A35-4C4B-81D3-D3DAC1EBC059}">
      <dsp:nvSpPr>
        <dsp:cNvPr id="0" name=""/>
        <dsp:cNvSpPr/>
      </dsp:nvSpPr>
      <dsp:spPr>
        <a:xfrm>
          <a:off x="3314943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14943" y="481361"/>
        <a:ext cx="126697" cy="127039"/>
      </dsp:txXfrm>
    </dsp:sp>
    <dsp:sp modelId="{2D7E10C4-A07D-4792-9844-BDE8AD52CB3A}">
      <dsp:nvSpPr>
        <dsp:cNvPr id="0" name=""/>
        <dsp:cNvSpPr/>
      </dsp:nvSpPr>
      <dsp:spPr>
        <a:xfrm>
          <a:off x="3571070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3592403" y="202034"/>
        <a:ext cx="811089" cy="685693"/>
      </dsp:txXfrm>
    </dsp:sp>
    <dsp:sp modelId="{367C8173-C4A6-4F58-9F9F-8F877CB78F07}">
      <dsp:nvSpPr>
        <dsp:cNvPr id="0" name=""/>
        <dsp:cNvSpPr/>
      </dsp:nvSpPr>
      <dsp:spPr>
        <a:xfrm>
          <a:off x="4510200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0200" y="481361"/>
        <a:ext cx="126697" cy="127039"/>
      </dsp:txXfrm>
    </dsp:sp>
    <dsp:sp modelId="{D1D1419F-DF78-4DA0-B4B2-2CB6D22AA02E}">
      <dsp:nvSpPr>
        <dsp:cNvPr id="0" name=""/>
        <dsp:cNvSpPr/>
      </dsp:nvSpPr>
      <dsp:spPr>
        <a:xfrm>
          <a:off x="4766327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787660" y="202034"/>
        <a:ext cx="811089" cy="685693"/>
      </dsp:txXfrm>
    </dsp:sp>
    <dsp:sp modelId="{4DFB1206-43BC-43D7-829B-13A1AE9B74EA}">
      <dsp:nvSpPr>
        <dsp:cNvPr id="0" name=""/>
        <dsp:cNvSpPr/>
      </dsp:nvSpPr>
      <dsp:spPr>
        <a:xfrm>
          <a:off x="570545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05457" y="481361"/>
        <a:ext cx="126697" cy="127039"/>
      </dsp:txXfrm>
    </dsp:sp>
    <dsp:sp modelId="{BAFEDD4D-B91C-4BA0-B8B4-4DBE317C844F}">
      <dsp:nvSpPr>
        <dsp:cNvPr id="0" name=""/>
        <dsp:cNvSpPr/>
      </dsp:nvSpPr>
      <dsp:spPr>
        <a:xfrm>
          <a:off x="596158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</a:t>
          </a:r>
        </a:p>
      </dsp:txBody>
      <dsp:txXfrm>
        <a:off x="5982917" y="202034"/>
        <a:ext cx="811089" cy="685693"/>
      </dsp:txXfrm>
    </dsp:sp>
    <dsp:sp modelId="{9C843F34-AE2A-4CFA-B36C-946980980A74}">
      <dsp:nvSpPr>
        <dsp:cNvPr id="0" name=""/>
        <dsp:cNvSpPr/>
      </dsp:nvSpPr>
      <dsp:spPr>
        <a:xfrm>
          <a:off x="690071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00714" y="481361"/>
        <a:ext cx="126697" cy="127039"/>
      </dsp:txXfrm>
    </dsp:sp>
    <dsp:sp modelId="{233E3449-89B2-4FBB-B777-9557FD8E872D}">
      <dsp:nvSpPr>
        <dsp:cNvPr id="0" name=""/>
        <dsp:cNvSpPr/>
      </dsp:nvSpPr>
      <dsp:spPr>
        <a:xfrm>
          <a:off x="7156841" y="-60359"/>
          <a:ext cx="1260620" cy="12104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Remaining Events</a:t>
          </a:r>
        </a:p>
      </dsp:txBody>
      <dsp:txXfrm>
        <a:off x="7192295" y="-24905"/>
        <a:ext cx="1189712" cy="1139574"/>
      </dsp:txXfrm>
    </dsp:sp>
    <dsp:sp modelId="{2CD88E49-DFAD-42D4-BA91-F687E5D77038}">
      <dsp:nvSpPr>
        <dsp:cNvPr id="0" name=""/>
        <dsp:cNvSpPr/>
      </dsp:nvSpPr>
      <dsp:spPr>
        <a:xfrm>
          <a:off x="8502837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502837" y="481361"/>
        <a:ext cx="126697" cy="127039"/>
      </dsp:txXfrm>
    </dsp:sp>
    <dsp:sp modelId="{9D7B8394-AB81-463B-83AF-C2D715800B33}">
      <dsp:nvSpPr>
        <dsp:cNvPr id="0" name=""/>
        <dsp:cNvSpPr/>
      </dsp:nvSpPr>
      <dsp:spPr>
        <a:xfrm>
          <a:off x="8758964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Passive Ways to Financially Support</a:t>
          </a:r>
        </a:p>
      </dsp:txBody>
      <dsp:txXfrm>
        <a:off x="8780297" y="202034"/>
        <a:ext cx="811089" cy="685693"/>
      </dsp:txXfrm>
    </dsp:sp>
    <dsp:sp modelId="{71A3D5DE-4A04-4B43-84CF-889AE9F79FEF}">
      <dsp:nvSpPr>
        <dsp:cNvPr id="0" name=""/>
        <dsp:cNvSpPr/>
      </dsp:nvSpPr>
      <dsp:spPr>
        <a:xfrm>
          <a:off x="9698094" y="439015"/>
          <a:ext cx="180996" cy="2117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98094" y="481361"/>
        <a:ext cx="126697" cy="127039"/>
      </dsp:txXfrm>
    </dsp:sp>
    <dsp:sp modelId="{06147859-40CD-42FB-A693-794F2EBBC601}">
      <dsp:nvSpPr>
        <dsp:cNvPr id="0" name=""/>
        <dsp:cNvSpPr/>
      </dsp:nvSpPr>
      <dsp:spPr>
        <a:xfrm>
          <a:off x="9954221" y="180701"/>
          <a:ext cx="853755" cy="7283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975554" y="202034"/>
        <a:ext cx="811089" cy="6856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December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Diversity Night 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3103" y="240681"/>
          <a:ext cx="862991" cy="6083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922" y="258500"/>
        <a:ext cx="827353" cy="572761"/>
      </dsp:txXfrm>
    </dsp:sp>
    <dsp:sp modelId="{2A6FCB31-2156-496D-B90B-2B1AE9370204}">
      <dsp:nvSpPr>
        <dsp:cNvPr id="0" name=""/>
        <dsp:cNvSpPr/>
      </dsp:nvSpPr>
      <dsp:spPr>
        <a:xfrm>
          <a:off x="962394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2394" y="480674"/>
        <a:ext cx="128068" cy="128414"/>
      </dsp:txXfrm>
    </dsp:sp>
    <dsp:sp modelId="{ABC2C4DD-6428-4CC1-920D-725A699F57A1}">
      <dsp:nvSpPr>
        <dsp:cNvPr id="0" name=""/>
        <dsp:cNvSpPr/>
      </dsp:nvSpPr>
      <dsp:spPr>
        <a:xfrm>
          <a:off x="1221292" y="201400"/>
          <a:ext cx="837223" cy="68696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41412" y="221520"/>
        <a:ext cx="796983" cy="646721"/>
      </dsp:txXfrm>
    </dsp:sp>
    <dsp:sp modelId="{15C84B96-EAB5-47B4-9E9E-4BEDDCFAF49B}">
      <dsp:nvSpPr>
        <dsp:cNvPr id="0" name=""/>
        <dsp:cNvSpPr/>
      </dsp:nvSpPr>
      <dsp:spPr>
        <a:xfrm>
          <a:off x="2144814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44814" y="480674"/>
        <a:ext cx="128068" cy="128414"/>
      </dsp:txXfrm>
    </dsp:sp>
    <dsp:sp modelId="{977CDBC9-4B90-47CB-8FDB-7C3364248F1C}">
      <dsp:nvSpPr>
        <dsp:cNvPr id="0" name=""/>
        <dsp:cNvSpPr/>
      </dsp:nvSpPr>
      <dsp:spPr>
        <a:xfrm>
          <a:off x="2403712" y="183336"/>
          <a:ext cx="861343" cy="72308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24891" y="204515"/>
        <a:ext cx="818985" cy="680731"/>
      </dsp:txXfrm>
    </dsp:sp>
    <dsp:sp modelId="{D2FA647F-4A35-4C4B-81D3-D3DAC1EBC059}">
      <dsp:nvSpPr>
        <dsp:cNvPr id="0" name=""/>
        <dsp:cNvSpPr/>
      </dsp:nvSpPr>
      <dsp:spPr>
        <a:xfrm>
          <a:off x="3351355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51355" y="480674"/>
        <a:ext cx="128068" cy="128414"/>
      </dsp:txXfrm>
    </dsp:sp>
    <dsp:sp modelId="{233E3449-89B2-4FBB-B777-9557FD8E872D}">
      <dsp:nvSpPr>
        <dsp:cNvPr id="0" name=""/>
        <dsp:cNvSpPr/>
      </dsp:nvSpPr>
      <dsp:spPr>
        <a:xfrm>
          <a:off x="3610252" y="199284"/>
          <a:ext cx="833909" cy="6911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30496" y="219528"/>
        <a:ext cx="793421" cy="650706"/>
      </dsp:txXfrm>
    </dsp:sp>
    <dsp:sp modelId="{2CD88E49-DFAD-42D4-BA91-F687E5D77038}">
      <dsp:nvSpPr>
        <dsp:cNvPr id="0" name=""/>
        <dsp:cNvSpPr/>
      </dsp:nvSpPr>
      <dsp:spPr>
        <a:xfrm>
          <a:off x="4530461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30461" y="480674"/>
        <a:ext cx="128068" cy="128414"/>
      </dsp:txXfrm>
    </dsp:sp>
    <dsp:sp modelId="{A5FEB431-8C96-4FEF-B45E-91703140A2C2}">
      <dsp:nvSpPr>
        <dsp:cNvPr id="0" name=""/>
        <dsp:cNvSpPr/>
      </dsp:nvSpPr>
      <dsp:spPr>
        <a:xfrm>
          <a:off x="4789358" y="191586"/>
          <a:ext cx="862991" cy="7065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December Events</a:t>
          </a:r>
        </a:p>
      </dsp:txBody>
      <dsp:txXfrm>
        <a:off x="4810053" y="212281"/>
        <a:ext cx="821601" cy="665200"/>
      </dsp:txXfrm>
    </dsp:sp>
    <dsp:sp modelId="{68465332-5BA6-4DF2-949A-B215D253ED11}">
      <dsp:nvSpPr>
        <dsp:cNvPr id="0" name=""/>
        <dsp:cNvSpPr/>
      </dsp:nvSpPr>
      <dsp:spPr>
        <a:xfrm>
          <a:off x="5738649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38649" y="480674"/>
        <a:ext cx="128068" cy="128414"/>
      </dsp:txXfrm>
    </dsp:sp>
    <dsp:sp modelId="{95B11470-3B04-495B-9DE0-F180C38CF565}">
      <dsp:nvSpPr>
        <dsp:cNvPr id="0" name=""/>
        <dsp:cNvSpPr/>
      </dsp:nvSpPr>
      <dsp:spPr>
        <a:xfrm>
          <a:off x="5997547" y="191586"/>
          <a:ext cx="862991" cy="7065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Diversity Night </a:t>
          </a:r>
        </a:p>
      </dsp:txBody>
      <dsp:txXfrm>
        <a:off x="6018242" y="212281"/>
        <a:ext cx="821601" cy="665200"/>
      </dsp:txXfrm>
    </dsp:sp>
    <dsp:sp modelId="{790A74D7-4493-4E76-BA27-66B7964149B9}">
      <dsp:nvSpPr>
        <dsp:cNvPr id="0" name=""/>
        <dsp:cNvSpPr/>
      </dsp:nvSpPr>
      <dsp:spPr>
        <a:xfrm>
          <a:off x="6946838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46838" y="480674"/>
        <a:ext cx="128068" cy="128414"/>
      </dsp:txXfrm>
    </dsp:sp>
    <dsp:sp modelId="{B9A91B2A-F79C-4340-B237-B5CCF47F4F15}">
      <dsp:nvSpPr>
        <dsp:cNvPr id="0" name=""/>
        <dsp:cNvSpPr/>
      </dsp:nvSpPr>
      <dsp:spPr>
        <a:xfrm>
          <a:off x="7205736" y="191586"/>
          <a:ext cx="862991" cy="7065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7226431" y="212281"/>
        <a:ext cx="821601" cy="665200"/>
      </dsp:txXfrm>
    </dsp:sp>
    <dsp:sp modelId="{53C2A8E8-A184-42A4-B264-AB5FEA76EDCD}">
      <dsp:nvSpPr>
        <dsp:cNvPr id="0" name=""/>
        <dsp:cNvSpPr/>
      </dsp:nvSpPr>
      <dsp:spPr>
        <a:xfrm>
          <a:off x="8155027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55027" y="480674"/>
        <a:ext cx="128068" cy="128414"/>
      </dsp:txXfrm>
    </dsp:sp>
    <dsp:sp modelId="{9D7B8394-AB81-463B-83AF-C2D715800B33}">
      <dsp:nvSpPr>
        <dsp:cNvPr id="0" name=""/>
        <dsp:cNvSpPr/>
      </dsp:nvSpPr>
      <dsp:spPr>
        <a:xfrm>
          <a:off x="8413925" y="198351"/>
          <a:ext cx="831406" cy="6930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Passive Ways to Financially Support</a:t>
          </a:r>
        </a:p>
      </dsp:txBody>
      <dsp:txXfrm>
        <a:off x="8434224" y="218650"/>
        <a:ext cx="790808" cy="652461"/>
      </dsp:txXfrm>
    </dsp:sp>
    <dsp:sp modelId="{71A3D5DE-4A04-4B43-84CF-889AE9F79FEF}">
      <dsp:nvSpPr>
        <dsp:cNvPr id="0" name=""/>
        <dsp:cNvSpPr/>
      </dsp:nvSpPr>
      <dsp:spPr>
        <a:xfrm>
          <a:off x="9331630" y="437870"/>
          <a:ext cx="182954" cy="21402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331630" y="480674"/>
        <a:ext cx="128068" cy="128414"/>
      </dsp:txXfrm>
    </dsp:sp>
    <dsp:sp modelId="{06147859-40CD-42FB-A693-794F2EBBC601}">
      <dsp:nvSpPr>
        <dsp:cNvPr id="0" name=""/>
        <dsp:cNvSpPr/>
      </dsp:nvSpPr>
      <dsp:spPr>
        <a:xfrm>
          <a:off x="9590528" y="-37239"/>
          <a:ext cx="1216766" cy="11642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624627" y="-3140"/>
        <a:ext cx="1148568" cy="1096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4.jpeg"/><Relationship Id="rId9" Type="http://schemas.microsoft.com/office/2007/relationships/diagramDrawing" Target="../diagrams/drawin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November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Zoom 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/>
              <a:t>11/30/2023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027082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8503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Amanda Andrus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908804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032881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Read-A-Thon: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 parties for the winning classes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 popsicles at recess since school met reading goal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 handing out prizes as we receive them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Spirit Wear: handed out this week; any issues must be identified by 12/8/23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Fall Book Fair: over $12k in sales (over $6k in Scholastic dollars for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STEAM Night: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Feedback?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December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89474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2281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12/5/2023 Dine Out at MOD Pizza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12/11/2023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12/14/2023 Winter Teacher Appreciation Lunch (soup/salad bar?)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Stay tuned for Sign-Up Genius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$500 budget to supplement donated goods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 Art Contest Judging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Diversity night: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166291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Imagine Children’s Museum Family Engagement Program “Celebrate Our World”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Families travel the world to discover traditions, play games and make crafts from other countries.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Includes 10 hands-on activity stations; we need to provide 1 volunteer per station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Club Volunteers (Jaime will request)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booths?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Snacks?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AD78EA-9F74-6981-8BD9-780549869C57}"/>
              </a:ext>
            </a:extLst>
          </p:cNvPr>
          <p:cNvSpPr txBox="1">
            <a:spLocks/>
          </p:cNvSpPr>
          <p:nvPr/>
        </p:nvSpPr>
        <p:spPr>
          <a:xfrm>
            <a:off x="1023323" y="4213763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16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108925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816906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1/18/2024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1/22 – 1/26/2024 Kindness Week (Patricia &amp; Tran to work with Ms. Lee)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1/26/2024 Celebrate Diversity Night (to coincide with Kindness Week) *** Date Changed***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1/29/2024 Popcorn Monday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35823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February –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2/15/2024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2/26/2024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2/29/2024 Skate Night at Angle of the Winds Arena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(maybe one in Feb/March @ Diamond Knot or Brooklyn Bros.)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March –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3/14/2024 Movie Night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3/21/2024 General Membership Meeting (7pm Zoom)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3/25/2024 Popcorn Monday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20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April – Art Docent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4/18/2024 General Membership Meeting (3:45pm Library)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4/19/2024 Set up for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4/22 – 4/26/2024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4/25/2024 Bingo Night (Volunteers to help coordinate???)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4/29/2024 Popcorn Monday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 – 5/3/2024 Poetry By Heart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 an After-School Gaga Ball Pit Party for 2023 graduates?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69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–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5/16/2024 General Membership Meeting (7pm Zoom)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 (offer 2 Fridays so we can open it up to more people?)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5/20/2024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(need volunteers to help coordinate)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(maybe one in May/June @ Diamond Knot or Brooklyn Bros?)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6/17/2024 Final Popcorn Monday (or Popsicle Monday)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8623616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47" y="5635292"/>
            <a:ext cx="8534400" cy="923330"/>
          </a:xfrm>
        </p:spPr>
        <p:txBody>
          <a:bodyPr/>
          <a:lstStyle/>
          <a:p>
            <a:r>
              <a:rPr lang="en-US" dirty="0"/>
              <a:t>Please sign in on the sign-in sheet</a:t>
            </a:r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2945479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8D2FF03-12F2-0075-D42E-651776627990}"/>
              </a:ext>
            </a:extLst>
          </p:cNvPr>
          <p:cNvSpPr txBox="1"/>
          <p:nvPr/>
        </p:nvSpPr>
        <p:spPr>
          <a:xfrm>
            <a:off x="5418033" y="1968230"/>
            <a:ext cx="5621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don’t have to be a PTA member to volunteer; remember to sign up as a volunteer thru MSD.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18033" y="3282917"/>
            <a:ext cx="56218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Next General Membership Meeting: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	Thursday, 1/18/2024 at 3:45pm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2266</TotalTime>
  <Words>910</Words>
  <Application>Microsoft Office PowerPoint</Application>
  <PresentationFormat>Widescreen</PresentationFormat>
  <Paragraphs>213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Slice</vt:lpstr>
      <vt:lpstr>November General Membership Meeting </vt:lpstr>
      <vt:lpstr>Agenda</vt:lpstr>
      <vt:lpstr>Standing Rules</vt:lpstr>
      <vt:lpstr>Treasurer’s Report:</vt:lpstr>
      <vt:lpstr>Past Events updates:</vt:lpstr>
      <vt:lpstr>December events: </vt:lpstr>
      <vt:lpstr>Diversity night: </vt:lpstr>
      <vt:lpstr>2024 Events:</vt:lpstr>
      <vt:lpstr>2024 Events:</vt:lpstr>
      <vt:lpstr>2024 Events:</vt:lpstr>
      <vt:lpstr>2024 Events:</vt:lpstr>
      <vt:lpstr>Passive Ways for Support</vt:lpstr>
      <vt:lpstr>Please sign in on the sign-in 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Jaime Lewis</cp:lastModifiedBy>
  <cp:revision>31</cp:revision>
  <dcterms:created xsi:type="dcterms:W3CDTF">2022-09-12T04:35:30Z</dcterms:created>
  <dcterms:modified xsi:type="dcterms:W3CDTF">2023-11-29T17:31:13Z</dcterms:modified>
</cp:coreProperties>
</file>