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7" r:id="rId3"/>
    <p:sldId id="281" r:id="rId4"/>
    <p:sldId id="266" r:id="rId5"/>
    <p:sldId id="271" r:id="rId6"/>
    <p:sldId id="276" r:id="rId7"/>
    <p:sldId id="275" r:id="rId8"/>
    <p:sldId id="279" r:id="rId9"/>
    <p:sldId id="263" r:id="rId10"/>
    <p:sldId id="264" r:id="rId11"/>
    <p:sldId id="25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Marlowe" initials="BM" lastIdx="1" clrIdx="0">
    <p:extLst>
      <p:ext uri="{19B8F6BF-5375-455C-9EA6-DF929625EA0E}">
        <p15:presenceInfo xmlns:p15="http://schemas.microsoft.com/office/powerpoint/2012/main" userId="68c71cd2b2e50a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8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1200" dirty="0"/>
            <a:t>Standing Rules/</a:t>
          </a:r>
        </a:p>
        <a:p>
          <a:r>
            <a:rPr lang="en-US" sz="1200" dirty="0"/>
            <a:t>Board  Members &amp;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6EB66D3-AE1F-4844-8A8D-5250872061EC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A01C3A83-8E50-4F09-A5DF-8A394DB1E942}" type="parTrans" cxnId="{039EB623-80A0-4175-B1D3-A19E4C6A0EE9}">
      <dgm:prSet/>
      <dgm:spPr/>
      <dgm:t>
        <a:bodyPr/>
        <a:lstStyle/>
        <a:p>
          <a:endParaRPr lang="en-US"/>
        </a:p>
      </dgm:t>
    </dgm:pt>
    <dgm:pt modelId="{3D47CE68-4BAD-4B02-A381-FD115D8DEF68}" type="sibTrans" cxnId="{039EB623-80A0-4175-B1D3-A19E4C6A0EE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400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144457" custScaleY="138239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Y="86806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Y="92159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A8A0C011-1046-472F-83D3-769770B40B84}" type="pres">
      <dgm:prSet presAssocID="{66EB66D3-AE1F-4844-8A8D-5250872061EC}" presName="node" presStyleLbl="node1" presStyleIdx="6" presStyleCnt="8">
        <dgm:presLayoutVars>
          <dgm:bulletEnabled val="1"/>
        </dgm:presLayoutVars>
      </dgm:prSet>
      <dgm:spPr/>
    </dgm:pt>
    <dgm:pt modelId="{E7983B0B-5AD9-403B-9F76-0ABDCC633992}" type="pres">
      <dgm:prSet presAssocID="{3D47CE68-4BAD-4B02-A381-FD115D8DEF68}" presName="sibTrans" presStyleLbl="sibTrans2D1" presStyleIdx="6" presStyleCnt="7"/>
      <dgm:spPr/>
    </dgm:pt>
    <dgm:pt modelId="{9993E3E6-16D9-4F8A-A55F-A86322F05F49}" type="pres">
      <dgm:prSet presAssocID="{3D47CE68-4BAD-4B02-A381-FD115D8DEF68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C394D906-F724-43E8-9A3E-FF306412A2F7}" type="presOf" srcId="{3D47CE68-4BAD-4B02-A381-FD115D8DEF68}" destId="{E7983B0B-5AD9-403B-9F76-0ABDCC633992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24E9723-CBEC-45D3-84FE-7103F26EC51C}" type="presOf" srcId="{3D47CE68-4BAD-4B02-A381-FD115D8DEF68}" destId="{9993E3E6-16D9-4F8A-A55F-A86322F05F49}" srcOrd="1" destOrd="0" presId="urn:microsoft.com/office/officeart/2005/8/layout/process1"/>
    <dgm:cxn modelId="{039EB623-80A0-4175-B1D3-A19E4C6A0EE9}" srcId="{BFD92A4E-1F3D-4CAF-B100-957FB04E15CE}" destId="{66EB66D3-AE1F-4844-8A8D-5250872061EC}" srcOrd="6" destOrd="0" parTransId="{A01C3A83-8E50-4F09-A5DF-8A394DB1E942}" sibTransId="{3D47CE68-4BAD-4B02-A381-FD115D8DEF68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3038945C-47A2-4908-82F7-1DDF4BF7A58D}" type="presOf" srcId="{66EB66D3-AE1F-4844-8A8D-5250872061EC}" destId="{A8A0C011-1046-472F-83D3-769770B40B84}" srcOrd="0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E73F45B-FB07-4A61-8CF7-5E7D27C0D66D}" type="presParOf" srcId="{7B531CCB-601E-4A80-9800-08BEB128C6C6}" destId="{A8A0C011-1046-472F-83D3-769770B40B84}" srcOrd="12" destOrd="0" presId="urn:microsoft.com/office/officeart/2005/8/layout/process1"/>
    <dgm:cxn modelId="{BC0F237B-B1AE-4F5F-836A-B1728414AEB9}" type="presParOf" srcId="{7B531CCB-601E-4A80-9800-08BEB128C6C6}" destId="{E7983B0B-5AD9-403B-9F76-0ABDCC633992}" srcOrd="13" destOrd="0" presId="urn:microsoft.com/office/officeart/2005/8/layout/process1"/>
    <dgm:cxn modelId="{AA9BFEBF-5D8B-4407-B839-803DF689FBFF}" type="presParOf" srcId="{E7983B0B-5AD9-403B-9F76-0ABDCC633992}" destId="{9993E3E6-16D9-4F8A-A55F-A86322F05F4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12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60B6EC81-C9F9-4AAE-BE5F-F789C2BCE1D8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91B73596-6B53-42B2-8EEC-EF4454F6A017}" type="parTrans" cxnId="{50761759-5A90-44D0-82FA-7C494D6A3DF4}">
      <dgm:prSet/>
      <dgm:spPr/>
      <dgm:t>
        <a:bodyPr/>
        <a:lstStyle/>
        <a:p>
          <a:endParaRPr lang="en-US"/>
        </a:p>
      </dgm:t>
    </dgm:pt>
    <dgm:pt modelId="{630703D8-8ABD-4AA4-B91E-53C2655EE1AD}" type="sibTrans" cxnId="{50761759-5A90-44D0-82FA-7C494D6A3DF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102584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143574" custScaleY="152824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4E147EAD-DAAC-4B10-BD45-F4513DD09203}" type="pres">
      <dgm:prSet presAssocID="{60B6EC81-C9F9-4AAE-BE5F-F789C2BCE1D8}" presName="node" presStyleLbl="node1" presStyleIdx="6" presStyleCnt="8">
        <dgm:presLayoutVars>
          <dgm:bulletEnabled val="1"/>
        </dgm:presLayoutVars>
      </dgm:prSet>
      <dgm:spPr/>
    </dgm:pt>
    <dgm:pt modelId="{ADCA16C1-9C94-46E3-A6E0-F3D82758C490}" type="pres">
      <dgm:prSet presAssocID="{630703D8-8ABD-4AA4-B91E-53C2655EE1AD}" presName="sibTrans" presStyleLbl="sibTrans2D1" presStyleIdx="6" presStyleCnt="7"/>
      <dgm:spPr/>
    </dgm:pt>
    <dgm:pt modelId="{EBE47B7A-A459-4A74-9C74-39B9DACDF759}" type="pres">
      <dgm:prSet presAssocID="{630703D8-8ABD-4AA4-B91E-53C2655EE1AD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71B1C68-399D-486E-946F-16B9E995CB59}" type="presOf" srcId="{630703D8-8ABD-4AA4-B91E-53C2655EE1AD}" destId="{ADCA16C1-9C94-46E3-A6E0-F3D82758C490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50761759-5A90-44D0-82FA-7C494D6A3DF4}" srcId="{BFD92A4E-1F3D-4CAF-B100-957FB04E15CE}" destId="{60B6EC81-C9F9-4AAE-BE5F-F789C2BCE1D8}" srcOrd="6" destOrd="0" parTransId="{91B73596-6B53-42B2-8EEC-EF4454F6A017}" sibTransId="{630703D8-8ABD-4AA4-B91E-53C2655EE1AD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D610268B-C928-4C19-A097-5E41658F9E45}" type="presOf" srcId="{630703D8-8ABD-4AA4-B91E-53C2655EE1AD}" destId="{EBE47B7A-A459-4A74-9C74-39B9DACDF759}" srcOrd="1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45F8C3E4-EE18-4A61-B3D6-D6AACF3B261E}" type="presOf" srcId="{60B6EC81-C9F9-4AAE-BE5F-F789C2BCE1D8}" destId="{4E147EAD-DAAC-4B10-BD45-F4513DD09203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50B3070B-F24F-477D-BA0D-10E2332CDA07}" type="presParOf" srcId="{7B531CCB-601E-4A80-9800-08BEB128C6C6}" destId="{4E147EAD-DAAC-4B10-BD45-F4513DD09203}" srcOrd="12" destOrd="0" presId="urn:microsoft.com/office/officeart/2005/8/layout/process1"/>
    <dgm:cxn modelId="{CF761930-A9D0-4CFA-BAD3-698110B1F979}" type="presParOf" srcId="{7B531CCB-601E-4A80-9800-08BEB128C6C6}" destId="{ADCA16C1-9C94-46E3-A6E0-F3D82758C490}" srcOrd="13" destOrd="0" presId="urn:microsoft.com/office/officeart/2005/8/layout/process1"/>
    <dgm:cxn modelId="{09C23314-EBBF-40E1-8A8E-AD2EBF539BF4}" type="presParOf" srcId="{ADCA16C1-9C94-46E3-A6E0-F3D82758C490}" destId="{EBE47B7A-A459-4A74-9C74-39B9DACDF75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1200" dirty="0"/>
            <a:t>Past </a:t>
          </a:r>
        </a:p>
        <a:p>
          <a:r>
            <a:rPr lang="en-US" sz="1200" dirty="0"/>
            <a:t>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5BADF49E-741E-4860-B574-F75E59FF104B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0BC4A64C-9F3D-4161-B492-663E94A3104E}" type="parTrans" cxnId="{A0A34E04-EDF2-499E-A501-C9CE3F0C22F9}">
      <dgm:prSet/>
      <dgm:spPr/>
      <dgm:t>
        <a:bodyPr/>
        <a:lstStyle/>
        <a:p>
          <a:endParaRPr lang="en-US"/>
        </a:p>
      </dgm:t>
    </dgm:pt>
    <dgm:pt modelId="{1D043084-E28A-4145-AC24-30592AD0F574}" type="sibTrans" cxnId="{A0A34E04-EDF2-499E-A501-C9CE3F0C22F9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141571" custScaleY="15230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575A3006-C400-46B1-AD60-0B112B80C508}" type="pres">
      <dgm:prSet presAssocID="{5BADF49E-741E-4860-B574-F75E59FF104B}" presName="node" presStyleLbl="node1" presStyleIdx="6" presStyleCnt="8">
        <dgm:presLayoutVars>
          <dgm:bulletEnabled val="1"/>
        </dgm:presLayoutVars>
      </dgm:prSet>
      <dgm:spPr/>
    </dgm:pt>
    <dgm:pt modelId="{6715837B-0A5D-4235-A552-D61D1C6B80BC}" type="pres">
      <dgm:prSet presAssocID="{1D043084-E28A-4145-AC24-30592AD0F574}" presName="sibTrans" presStyleLbl="sibTrans2D1" presStyleIdx="6" presStyleCnt="7"/>
      <dgm:spPr/>
    </dgm:pt>
    <dgm:pt modelId="{E3E03CD3-389E-42C8-9086-CE3F90B3BBB3}" type="pres">
      <dgm:prSet presAssocID="{1D043084-E28A-4145-AC24-30592AD0F574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A0A34E04-EDF2-499E-A501-C9CE3F0C22F9}" srcId="{BFD92A4E-1F3D-4CAF-B100-957FB04E15CE}" destId="{5BADF49E-741E-4860-B574-F75E59FF104B}" srcOrd="6" destOrd="0" parTransId="{0BC4A64C-9F3D-4161-B492-663E94A3104E}" sibTransId="{1D043084-E28A-4145-AC24-30592AD0F574}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9430EA1F-679A-43FB-A568-45CB8430FAEC}" type="presOf" srcId="{5BADF49E-741E-4860-B574-F75E59FF104B}" destId="{575A3006-C400-46B1-AD60-0B112B80C508}" srcOrd="0" destOrd="0" presId="urn:microsoft.com/office/officeart/2005/8/layout/process1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8044F2DC-FFE6-4DD0-888E-60328D33B234}" type="presOf" srcId="{1D043084-E28A-4145-AC24-30592AD0F574}" destId="{6715837B-0A5D-4235-A552-D61D1C6B80BC}" srcOrd="0" destOrd="0" presId="urn:microsoft.com/office/officeart/2005/8/layout/process1"/>
    <dgm:cxn modelId="{62EB0EE0-FF05-40D3-A95D-985E7FF7793A}" type="presOf" srcId="{1D043084-E28A-4145-AC24-30592AD0F574}" destId="{E3E03CD3-389E-42C8-9086-CE3F90B3BBB3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3C4B8AED-09AA-419B-8B47-4039C4CE9ADE}" type="presParOf" srcId="{7B531CCB-601E-4A80-9800-08BEB128C6C6}" destId="{575A3006-C400-46B1-AD60-0B112B80C508}" srcOrd="12" destOrd="0" presId="urn:microsoft.com/office/officeart/2005/8/layout/process1"/>
    <dgm:cxn modelId="{8D1FE0AD-6C9A-4029-AD49-C20C4EB8FBDE}" type="presParOf" srcId="{7B531CCB-601E-4A80-9800-08BEB128C6C6}" destId="{6715837B-0A5D-4235-A552-D61D1C6B80BC}" srcOrd="13" destOrd="0" presId="urn:microsoft.com/office/officeart/2005/8/layout/process1"/>
    <dgm:cxn modelId="{9B30D16E-772D-4CC7-B287-2C27483551E7}" type="presParOf" srcId="{6715837B-0A5D-4235-A552-D61D1C6B80BC}" destId="{E3E03CD3-389E-42C8-9086-CE3F90B3BBB3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198C3066-AEF2-4C69-812A-1998DCCA326F}">
      <dgm:prSet custT="1"/>
      <dgm:spPr/>
      <dgm:t>
        <a:bodyPr/>
        <a:lstStyle/>
        <a:p>
          <a:r>
            <a:rPr lang="en-US" sz="1200" dirty="0"/>
            <a:t>Upcoming</a:t>
          </a:r>
        </a:p>
        <a:p>
          <a:r>
            <a:rPr lang="en-US" sz="1200" dirty="0"/>
            <a:t> Events</a:t>
          </a:r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83154C9-7689-4B19-BFAF-00356AD64C6D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A7472A4D-2468-4E84-BB53-10AFB8C70211}" type="parTrans" cxnId="{9FF50214-E3F3-42FC-994C-7433535AA259}">
      <dgm:prSet/>
      <dgm:spPr/>
      <dgm:t>
        <a:bodyPr/>
        <a:lstStyle/>
        <a:p>
          <a:endParaRPr lang="en-US"/>
        </a:p>
      </dgm:t>
    </dgm:pt>
    <dgm:pt modelId="{5A5B5972-B702-4B7D-B402-937B7EDA9B2A}" type="sibTrans" cxnId="{9FF50214-E3F3-42FC-994C-7433535AA259}">
      <dgm:prSet/>
      <dgm:spPr/>
      <dgm:t>
        <a:bodyPr/>
        <a:lstStyle/>
        <a:p>
          <a:endParaRPr lang="en-US"/>
        </a:p>
      </dgm:t>
    </dgm:pt>
    <dgm:pt modelId="{4DE43DE5-98B6-4058-B36B-5C10E619CF44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4CCB9AC8-7F39-40F9-AE14-1799CFA9E959}" type="parTrans" cxnId="{88C05E72-9796-4A3A-A4B1-4F59DFF2DEB8}">
      <dgm:prSet/>
      <dgm:spPr/>
      <dgm:t>
        <a:bodyPr/>
        <a:lstStyle/>
        <a:p>
          <a:endParaRPr lang="en-US"/>
        </a:p>
      </dgm:t>
    </dgm:pt>
    <dgm:pt modelId="{C05041D9-AF97-41BD-9B53-41347456A7FB}" type="sibTrans" cxnId="{88C05E72-9796-4A3A-A4B1-4F59DFF2DEB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A5FEB431-8C96-4FEF-B45E-91703140A2C2}" type="pres">
      <dgm:prSet presAssocID="{7600A0A8-AAE2-4BB4-B583-02A4936C4D0F}" presName="node" presStyleLbl="node1" presStyleIdx="3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3" presStyleCnt="7"/>
      <dgm:spPr/>
    </dgm:pt>
    <dgm:pt modelId="{A36AE787-0232-4D96-B858-B1EDDC2C7760}" type="pres">
      <dgm:prSet presAssocID="{154A6437-1A88-499B-9DB8-7E8604545EE3}" presName="connectorText" presStyleLbl="sibTrans2D1" presStyleIdx="3" presStyleCnt="7"/>
      <dgm:spPr/>
    </dgm:pt>
    <dgm:pt modelId="{F37E71DE-884E-4506-85EA-0F0891338247}" type="pres">
      <dgm:prSet presAssocID="{198C3066-AEF2-4C69-812A-1998DCCA326F}" presName="node" presStyleLbl="node1" presStyleIdx="4" presStyleCnt="8" custScaleX="144366" custScaleY="168229">
        <dgm:presLayoutVars>
          <dgm:bulletEnabled val="1"/>
        </dgm:presLayoutVars>
      </dgm:prSet>
      <dgm:spPr/>
    </dgm:pt>
    <dgm:pt modelId="{C569BCDF-1D5C-4FA3-9294-9483F74661E6}" type="pres">
      <dgm:prSet presAssocID="{6193C499-BCF2-41EB-93EB-4CE234BFC2BE}" presName="sibTrans" presStyleLbl="sibTrans2D1" presStyleIdx="4" presStyleCnt="7"/>
      <dgm:spPr/>
    </dgm:pt>
    <dgm:pt modelId="{16A0F02C-ACAF-47A4-91AD-F22B30025F12}" type="pres">
      <dgm:prSet presAssocID="{6193C499-BCF2-41EB-93EB-4CE234BFC2BE}" presName="connectorText" presStyleLbl="sibTrans2D1" presStyleIdx="4" presStyleCnt="7"/>
      <dgm:spPr/>
    </dgm:pt>
    <dgm:pt modelId="{AD211D63-0387-4B41-B568-A05557AA9FCC}" type="pres">
      <dgm:prSet presAssocID="{183154C9-7689-4B19-BFAF-00356AD64C6D}" presName="node" presStyleLbl="node1" presStyleIdx="5" presStyleCnt="8">
        <dgm:presLayoutVars>
          <dgm:bulletEnabled val="1"/>
        </dgm:presLayoutVars>
      </dgm:prSet>
      <dgm:spPr/>
    </dgm:pt>
    <dgm:pt modelId="{98B971EB-92F6-48C2-87F9-1479B0F2DF3C}" type="pres">
      <dgm:prSet presAssocID="{5A5B5972-B702-4B7D-B402-937B7EDA9B2A}" presName="sibTrans" presStyleLbl="sibTrans2D1" presStyleIdx="5" presStyleCnt="7"/>
      <dgm:spPr/>
    </dgm:pt>
    <dgm:pt modelId="{0C4B5503-8BE2-4B8B-8287-EAFDCA434AE0}" type="pres">
      <dgm:prSet presAssocID="{5A5B5972-B702-4B7D-B402-937B7EDA9B2A}" presName="connectorText" presStyleLbl="sibTrans2D1" presStyleIdx="5" presStyleCnt="7"/>
      <dgm:spPr/>
    </dgm:pt>
    <dgm:pt modelId="{A0045309-3F51-4743-8083-4A5E29917F5B}" type="pres">
      <dgm:prSet presAssocID="{4DE43DE5-98B6-4058-B36B-5C10E619CF44}" presName="node" presStyleLbl="node1" presStyleIdx="6" presStyleCnt="8">
        <dgm:presLayoutVars>
          <dgm:bulletEnabled val="1"/>
        </dgm:presLayoutVars>
      </dgm:prSet>
      <dgm:spPr/>
    </dgm:pt>
    <dgm:pt modelId="{8FEE6741-9B79-40B9-A265-4955F7ABE273}" type="pres">
      <dgm:prSet presAssocID="{C05041D9-AF97-41BD-9B53-41347456A7FB}" presName="sibTrans" presStyleLbl="sibTrans2D1" presStyleIdx="6" presStyleCnt="7"/>
      <dgm:spPr/>
    </dgm:pt>
    <dgm:pt modelId="{41C3CB75-A994-411F-9A18-59D95BFAC56F}" type="pres">
      <dgm:prSet presAssocID="{C05041D9-AF97-41BD-9B53-41347456A7FB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959DE108-05A0-43E2-BC07-6AA1A8B5E3C3}" type="presOf" srcId="{5A5B5972-B702-4B7D-B402-937B7EDA9B2A}" destId="{98B971EB-92F6-48C2-87F9-1479B0F2DF3C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2C900F13-9AEE-46F3-93A9-A00776055F03}" type="presOf" srcId="{198C3066-AEF2-4C69-812A-1998DCCA326F}" destId="{F37E71DE-884E-4506-85EA-0F0891338247}" srcOrd="0" destOrd="0" presId="urn:microsoft.com/office/officeart/2005/8/layout/process1"/>
    <dgm:cxn modelId="{9FF50214-E3F3-42FC-994C-7433535AA259}" srcId="{BFD92A4E-1F3D-4CAF-B100-957FB04E15CE}" destId="{183154C9-7689-4B19-BFAF-00356AD64C6D}" srcOrd="5" destOrd="0" parTransId="{A7472A4D-2468-4E84-BB53-10AFB8C70211}" sibTransId="{5A5B5972-B702-4B7D-B402-937B7EDA9B2A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BF396F30-2CD9-4DEF-B966-28AD04DA8BD8}" type="presOf" srcId="{C05041D9-AF97-41BD-9B53-41347456A7FB}" destId="{8FEE6741-9B79-40B9-A265-4955F7ABE273}" srcOrd="0" destOrd="0" presId="urn:microsoft.com/office/officeart/2005/8/layout/process1"/>
    <dgm:cxn modelId="{37590931-F8B4-44FB-AC2A-175CD93F4A14}" type="presOf" srcId="{C05041D9-AF97-41BD-9B53-41347456A7FB}" destId="{41C3CB75-A994-411F-9A18-59D95BFAC56F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6B4BE63-985D-4733-A45A-0964AE4A3156}" type="presOf" srcId="{6193C499-BCF2-41EB-93EB-4CE234BFC2BE}" destId="{16A0F02C-ACAF-47A4-91AD-F22B30025F12}" srcOrd="1" destOrd="0" presId="urn:microsoft.com/office/officeart/2005/8/layout/process1"/>
    <dgm:cxn modelId="{6A4DA365-A1E6-4CD7-A748-C81CF6A95E75}" type="presOf" srcId="{6193C499-BCF2-41EB-93EB-4CE234BFC2BE}" destId="{C569BCDF-1D5C-4FA3-9294-9483F74661E6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88C05E72-9796-4A3A-A4B1-4F59DFF2DEB8}" srcId="{BFD92A4E-1F3D-4CAF-B100-957FB04E15CE}" destId="{4DE43DE5-98B6-4058-B36B-5C10E619CF44}" srcOrd="6" destOrd="0" parTransId="{4CCB9AC8-7F39-40F9-AE14-1799CFA9E959}" sibTransId="{C05041D9-AF97-41BD-9B53-41347456A7FB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C440E3BB-150F-458B-962C-847C6FC85014}" type="presOf" srcId="{4DE43DE5-98B6-4058-B36B-5C10E619CF44}" destId="{A0045309-3F51-4743-8083-4A5E29917F5B}" srcOrd="0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3" destOrd="0" parTransId="{425B040A-627E-401C-A978-442C096B5468}" sibTransId="{154A6437-1A88-499B-9DB8-7E8604545EE3}"/>
    <dgm:cxn modelId="{B1902CD8-93E7-47E6-A861-B28CA19F42E4}" type="presOf" srcId="{183154C9-7689-4B19-BFAF-00356AD64C6D}" destId="{AD211D63-0387-4B41-B568-A05557AA9FCC}" srcOrd="0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4" destOrd="0" parTransId="{C356A6DC-4A5E-46BF-81F5-391DB452C04F}" sibTransId="{6193C499-BCF2-41EB-93EB-4CE234BFC2BE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A52640F8-5478-46DE-BE91-88054319F810}" type="presOf" srcId="{5A5B5972-B702-4B7D-B402-937B7EDA9B2A}" destId="{0C4B5503-8BE2-4B8B-8287-EAFDCA434AE0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B4158D53-FCF8-4E84-87B4-3104BB8921C7}" type="presParOf" srcId="{7B531CCB-601E-4A80-9800-08BEB128C6C6}" destId="{A5FEB431-8C96-4FEF-B45E-91703140A2C2}" srcOrd="6" destOrd="0" presId="urn:microsoft.com/office/officeart/2005/8/layout/process1"/>
    <dgm:cxn modelId="{8777744C-DF73-4B54-B071-82251F302BBA}" type="presParOf" srcId="{7B531CCB-601E-4A80-9800-08BEB128C6C6}" destId="{68465332-5BA6-4DF2-949A-B215D253ED11}" srcOrd="7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8C932F5A-FB75-4C02-AD97-2E3EEC6BD2C9}" type="presParOf" srcId="{7B531CCB-601E-4A80-9800-08BEB128C6C6}" destId="{F37E71DE-884E-4506-85EA-0F0891338247}" srcOrd="8" destOrd="0" presId="urn:microsoft.com/office/officeart/2005/8/layout/process1"/>
    <dgm:cxn modelId="{5C3C2380-B117-4EE9-851B-0C6F539A7654}" type="presParOf" srcId="{7B531CCB-601E-4A80-9800-08BEB128C6C6}" destId="{C569BCDF-1D5C-4FA3-9294-9483F74661E6}" srcOrd="9" destOrd="0" presId="urn:microsoft.com/office/officeart/2005/8/layout/process1"/>
    <dgm:cxn modelId="{E4DC0466-7F3E-40BF-8DB3-477F6A56EF6A}" type="presParOf" srcId="{C569BCDF-1D5C-4FA3-9294-9483F74661E6}" destId="{16A0F02C-ACAF-47A4-91AD-F22B30025F12}" srcOrd="0" destOrd="0" presId="urn:microsoft.com/office/officeart/2005/8/layout/process1"/>
    <dgm:cxn modelId="{78EB3B9E-3B79-4C7E-97E9-29A1206EE287}" type="presParOf" srcId="{7B531CCB-601E-4A80-9800-08BEB128C6C6}" destId="{AD211D63-0387-4B41-B568-A05557AA9FCC}" srcOrd="10" destOrd="0" presId="urn:microsoft.com/office/officeart/2005/8/layout/process1"/>
    <dgm:cxn modelId="{BDF5491C-D8FD-4CCD-8F7D-5041C252FFC3}" type="presParOf" srcId="{7B531CCB-601E-4A80-9800-08BEB128C6C6}" destId="{98B971EB-92F6-48C2-87F9-1479B0F2DF3C}" srcOrd="11" destOrd="0" presId="urn:microsoft.com/office/officeart/2005/8/layout/process1"/>
    <dgm:cxn modelId="{15D103B2-91E3-434A-AE3E-C7AE60729AD1}" type="presParOf" srcId="{98B971EB-92F6-48C2-87F9-1479B0F2DF3C}" destId="{0C4B5503-8BE2-4B8B-8287-EAFDCA434AE0}" srcOrd="0" destOrd="0" presId="urn:microsoft.com/office/officeart/2005/8/layout/process1"/>
    <dgm:cxn modelId="{70B83D2A-6477-44F1-8F09-DEE5261764C5}" type="presParOf" srcId="{7B531CCB-601E-4A80-9800-08BEB128C6C6}" destId="{A0045309-3F51-4743-8083-4A5E29917F5B}" srcOrd="12" destOrd="0" presId="urn:microsoft.com/office/officeart/2005/8/layout/process1"/>
    <dgm:cxn modelId="{F01656FA-9E74-49A1-AAAB-91363264F300}" type="presParOf" srcId="{7B531CCB-601E-4A80-9800-08BEB128C6C6}" destId="{8FEE6741-9B79-40B9-A265-4955F7ABE273}" srcOrd="13" destOrd="0" presId="urn:microsoft.com/office/officeart/2005/8/layout/process1"/>
    <dgm:cxn modelId="{7CC61BE8-428E-47B0-8EB5-757CDC24D15B}" type="presParOf" srcId="{8FEE6741-9B79-40B9-A265-4955F7ABE273}" destId="{41C3CB75-A994-411F-9A18-59D95BFAC56F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FD268591-68D6-4751-B0CA-6994F1069D38}">
      <dgm:prSet custT="1"/>
      <dgm:spPr/>
      <dgm:t>
        <a:bodyPr/>
        <a:lstStyle/>
        <a:p>
          <a:r>
            <a:rPr lang="en-US" sz="1200" dirty="0"/>
            <a:t>Spring Book Fair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DA67052B-2B08-441A-8FC9-9645B97644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BB9840A5-FDAC-4837-A825-C216F3348E8A}" type="parTrans" cxnId="{255BAEEB-F929-442E-9106-00EC22DF0238}">
      <dgm:prSet/>
      <dgm:spPr/>
      <dgm:t>
        <a:bodyPr/>
        <a:lstStyle/>
        <a:p>
          <a:endParaRPr lang="en-US"/>
        </a:p>
      </dgm:t>
    </dgm:pt>
    <dgm:pt modelId="{90852B55-2CF6-4D25-9560-BEF27BE0FDB9}" type="sibTrans" cxnId="{255BAEEB-F929-442E-9106-00EC22DF0238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4CAE0234-B54D-448E-8217-BC35EA318EB8}" type="pres">
      <dgm:prSet presAssocID="{E24DBA5A-65E9-4F93-AB25-080C5957F149}" presName="node" presStyleLbl="node1" presStyleIdx="3" presStyleCnt="8" custScaleX="96532" custScaleY="103635">
        <dgm:presLayoutVars>
          <dgm:bulletEnabled val="1"/>
        </dgm:presLayoutVars>
      </dgm:prSet>
      <dgm:spPr/>
    </dgm:pt>
    <dgm:pt modelId="{8474F59E-8F26-432E-BF95-BD877D4371D7}" type="pres">
      <dgm:prSet presAssocID="{5AF278F6-5F64-4377-8744-99CFE6B9076B}" presName="sibTrans" presStyleLbl="sibTrans2D1" presStyleIdx="3" presStyleCnt="7"/>
      <dgm:spPr/>
    </dgm:pt>
    <dgm:pt modelId="{72305400-6889-4A9D-907A-473695FE9EA8}" type="pres">
      <dgm:prSet presAssocID="{5AF278F6-5F64-4377-8744-99CFE6B9076B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 custScaleX="96246" custScaleY="113502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2EF5F67A-51F1-49F9-BE86-B4EC4E2B7C80}" type="pres">
      <dgm:prSet presAssocID="{FD268591-68D6-4751-B0CA-6994F1069D38}" presName="node" presStyleLbl="node1" presStyleIdx="5" presStyleCnt="8" custScaleX="140560" custScaleY="208260">
        <dgm:presLayoutVars>
          <dgm:bulletEnabled val="1"/>
        </dgm:presLayoutVars>
      </dgm:prSet>
      <dgm:spPr/>
    </dgm:pt>
    <dgm:pt modelId="{C401C4DF-DD75-4EE3-B1CA-62B2D894C995}" type="pres">
      <dgm:prSet presAssocID="{43328E7F-1357-4D89-ADD8-D3C76787DCDF}" presName="sibTrans" presStyleLbl="sibTrans2D1" presStyleIdx="5" presStyleCnt="7"/>
      <dgm:spPr/>
    </dgm:pt>
    <dgm:pt modelId="{C26A22D6-F3A9-41C0-B723-0474BA339786}" type="pres">
      <dgm:prSet presAssocID="{43328E7F-1357-4D89-ADD8-D3C76787DCDF}" presName="connectorText" presStyleLbl="sibTrans2D1" presStyleIdx="5" presStyleCnt="7"/>
      <dgm:spPr/>
    </dgm:pt>
    <dgm:pt modelId="{39F5DF89-FF20-4E7D-9F06-15692E8044F9}" type="pres">
      <dgm:prSet presAssocID="{DA67052B-2B08-441A-8FC9-9645B9764477}" presName="node" presStyleLbl="node1" presStyleIdx="6" presStyleCnt="8">
        <dgm:presLayoutVars>
          <dgm:bulletEnabled val="1"/>
        </dgm:presLayoutVars>
      </dgm:prSet>
      <dgm:spPr/>
    </dgm:pt>
    <dgm:pt modelId="{CC7A5E40-DB8A-44E2-BAE8-AC118B5D972F}" type="pres">
      <dgm:prSet presAssocID="{90852B55-2CF6-4D25-9560-BEF27BE0FDB9}" presName="sibTrans" presStyleLbl="sibTrans2D1" presStyleIdx="6" presStyleCnt="7"/>
      <dgm:spPr/>
    </dgm:pt>
    <dgm:pt modelId="{5049AF5B-0FC8-47A0-A34F-59FB1591FF19}" type="pres">
      <dgm:prSet presAssocID="{90852B55-2CF6-4D25-9560-BEF27BE0FDB9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A8864A02-2DB3-4DDD-8A37-9792D33FF6F1}" type="presOf" srcId="{DA67052B-2B08-441A-8FC9-9645B9764477}" destId="{39F5DF89-FF20-4E7D-9F06-15692E8044F9}" srcOrd="0" destOrd="0" presId="urn:microsoft.com/office/officeart/2005/8/layout/process1"/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58F06316-FA48-44B3-BB79-E6036DE59EBE}" type="presOf" srcId="{43328E7F-1357-4D89-ADD8-D3C76787DCDF}" destId="{C401C4DF-DD75-4EE3-B1CA-62B2D894C995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A5C3362A-0FA0-471E-BB70-5456B7BF81C9}" type="presOf" srcId="{E24DBA5A-65E9-4F93-AB25-080C5957F149}" destId="{4CAE0234-B54D-448E-8217-BC35EA318EB8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B8BEE03D-EE55-4D05-960D-C65BDD9C8434}" type="presOf" srcId="{FD268591-68D6-4751-B0CA-6994F1069D38}" destId="{2EF5F67A-51F1-49F9-BE86-B4EC4E2B7C80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31DD5E7C-535E-474E-9E32-86BE376D42FC}" srcId="{BFD92A4E-1F3D-4CAF-B100-957FB04E15CE}" destId="{FD268591-68D6-4751-B0CA-6994F1069D38}" srcOrd="5" destOrd="0" parTransId="{DCA2BBC7-A63B-48F8-BA78-7CD6BC7EDBC1}" sibTransId="{43328E7F-1357-4D89-ADD8-D3C76787DCDF}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BB241BAE-5995-432D-89FD-1526EFF5ADC2}" type="presOf" srcId="{5AF278F6-5F64-4377-8744-99CFE6B9076B}" destId="{72305400-6889-4A9D-907A-473695FE9EA8}" srcOrd="1" destOrd="0" presId="urn:microsoft.com/office/officeart/2005/8/layout/process1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FEB34FCC-3CB4-45BF-BE59-258182406F44}" type="presOf" srcId="{5AF278F6-5F64-4377-8744-99CFE6B9076B}" destId="{8474F59E-8F26-432E-BF95-BD877D4371D7}" srcOrd="0" destOrd="0" presId="urn:microsoft.com/office/officeart/2005/8/layout/process1"/>
    <dgm:cxn modelId="{2A0F7BCD-D13D-4F7B-AB7E-3E899657B2C0}" type="presOf" srcId="{90852B55-2CF6-4D25-9560-BEF27BE0FDB9}" destId="{CC7A5E40-DB8A-44E2-BAE8-AC118B5D972F}" srcOrd="0" destOrd="0" presId="urn:microsoft.com/office/officeart/2005/8/layout/process1"/>
    <dgm:cxn modelId="{1CDC18CE-C10C-45FB-B7B5-13863AE66353}" type="presOf" srcId="{43328E7F-1357-4D89-ADD8-D3C76787DCDF}" destId="{C26A22D6-F3A9-41C0-B723-0474BA339786}" srcOrd="1" destOrd="0" presId="urn:microsoft.com/office/officeart/2005/8/layout/process1"/>
    <dgm:cxn modelId="{625088EB-2A65-4CFA-9725-AD5985A00AD3}" type="presOf" srcId="{90852B55-2CF6-4D25-9560-BEF27BE0FDB9}" destId="{5049AF5B-0FC8-47A0-A34F-59FB1591FF19}" srcOrd="1" destOrd="0" presId="urn:microsoft.com/office/officeart/2005/8/layout/process1"/>
    <dgm:cxn modelId="{255BAEEB-F929-442E-9106-00EC22DF0238}" srcId="{BFD92A4E-1F3D-4CAF-B100-957FB04E15CE}" destId="{DA67052B-2B08-441A-8FC9-9645B9764477}" srcOrd="6" destOrd="0" parTransId="{BB9840A5-FDAC-4837-A825-C216F3348E8A}" sibTransId="{90852B55-2CF6-4D25-9560-BEF27BE0FDB9}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D1747C82-0053-4C1A-8C31-2EE4A9184744}" type="presParOf" srcId="{7B531CCB-601E-4A80-9800-08BEB128C6C6}" destId="{4CAE0234-B54D-448E-8217-BC35EA318EB8}" srcOrd="6" destOrd="0" presId="urn:microsoft.com/office/officeart/2005/8/layout/process1"/>
    <dgm:cxn modelId="{8CEF88AA-E0A2-49C3-B36C-01928A28C122}" type="presParOf" srcId="{7B531CCB-601E-4A80-9800-08BEB128C6C6}" destId="{8474F59E-8F26-432E-BF95-BD877D4371D7}" srcOrd="7" destOrd="0" presId="urn:microsoft.com/office/officeart/2005/8/layout/process1"/>
    <dgm:cxn modelId="{0622E301-A188-4898-BE0D-7477E68BBABF}" type="presParOf" srcId="{8474F59E-8F26-432E-BF95-BD877D4371D7}" destId="{72305400-6889-4A9D-907A-473695FE9EA8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5E704065-3218-42DB-BD68-E0C0C6B45FB4}" type="presParOf" srcId="{7B531CCB-601E-4A80-9800-08BEB128C6C6}" destId="{2EF5F67A-51F1-49F9-BE86-B4EC4E2B7C80}" srcOrd="10" destOrd="0" presId="urn:microsoft.com/office/officeart/2005/8/layout/process1"/>
    <dgm:cxn modelId="{7373009E-D561-496F-A1DC-9798B3006BAC}" type="presParOf" srcId="{7B531CCB-601E-4A80-9800-08BEB128C6C6}" destId="{C401C4DF-DD75-4EE3-B1CA-62B2D894C995}" srcOrd="11" destOrd="0" presId="urn:microsoft.com/office/officeart/2005/8/layout/process1"/>
    <dgm:cxn modelId="{8A52203D-9528-4DDF-9E1C-A6DBFD4E2AF5}" type="presParOf" srcId="{C401C4DF-DD75-4EE3-B1CA-62B2D894C995}" destId="{C26A22D6-F3A9-41C0-B723-0474BA339786}" srcOrd="0" destOrd="0" presId="urn:microsoft.com/office/officeart/2005/8/layout/process1"/>
    <dgm:cxn modelId="{F6A97C3F-83EF-4F76-B8F5-4F683F55C5FC}" type="presParOf" srcId="{7B531CCB-601E-4A80-9800-08BEB128C6C6}" destId="{39F5DF89-FF20-4E7D-9F06-15692E8044F9}" srcOrd="12" destOrd="0" presId="urn:microsoft.com/office/officeart/2005/8/layout/process1"/>
    <dgm:cxn modelId="{CF9D7948-5B96-473F-A7D0-C4DCDE204809}" type="presParOf" srcId="{7B531CCB-601E-4A80-9800-08BEB128C6C6}" destId="{CC7A5E40-DB8A-44E2-BAE8-AC118B5D972F}" srcOrd="13" destOrd="0" presId="urn:microsoft.com/office/officeart/2005/8/layout/process1"/>
    <dgm:cxn modelId="{8FDDC336-E0BB-4A07-A1AB-E344E3EA2784}" type="presParOf" srcId="{CC7A5E40-DB8A-44E2-BAE8-AC118B5D972F}" destId="{5049AF5B-0FC8-47A0-A34F-59FB1591FF19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900" dirty="0"/>
            <a:t>Standing Rules/</a:t>
          </a:r>
        </a:p>
        <a:p>
          <a:r>
            <a:rPr lang="en-US" sz="9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9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1200" dirty="0"/>
            <a:t>Remaining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9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9A17CA35-D142-4D03-9028-379E9D61959C}">
      <dgm:prSet custT="1"/>
      <dgm:spPr/>
      <dgm:t>
        <a:bodyPr/>
        <a:lstStyle/>
        <a:p>
          <a:r>
            <a:rPr lang="en-US" sz="900" dirty="0"/>
            <a:t>Past Events</a:t>
          </a:r>
        </a:p>
      </dgm:t>
    </dgm:pt>
    <dgm:pt modelId="{44ED4D27-BD09-4957-8ED5-78E14941024B}" type="parTrans" cxnId="{7B51E4B0-A942-4979-B55D-2C46C6463F54}">
      <dgm:prSet/>
      <dgm:spPr/>
      <dgm:t>
        <a:bodyPr/>
        <a:lstStyle/>
        <a:p>
          <a:endParaRPr lang="en-US"/>
        </a:p>
      </dgm:t>
    </dgm:pt>
    <dgm:pt modelId="{5156E22A-77A0-433C-9470-A0338A758F20}" type="sibTrans" cxnId="{7B51E4B0-A942-4979-B55D-2C46C6463F54}">
      <dgm:prSet/>
      <dgm:spPr/>
      <dgm:t>
        <a:bodyPr/>
        <a:lstStyle/>
        <a:p>
          <a:endParaRPr lang="en-US"/>
        </a:p>
      </dgm:t>
    </dgm:pt>
    <dgm:pt modelId="{74D3576F-86C6-48A0-830C-7C1752B038CF}">
      <dgm:prSet custT="1"/>
      <dgm:spPr/>
      <dgm:t>
        <a:bodyPr/>
        <a:lstStyle/>
        <a:p>
          <a:r>
            <a:rPr lang="en-US" sz="900" dirty="0"/>
            <a:t>Upcoming</a:t>
          </a:r>
        </a:p>
        <a:p>
          <a:r>
            <a:rPr lang="en-US" sz="900" dirty="0"/>
            <a:t>Events</a:t>
          </a:r>
        </a:p>
      </dgm:t>
    </dgm:pt>
    <dgm:pt modelId="{82D37318-7A9B-4B4A-8DE3-FDA6841B01D3}" type="parTrans" cxnId="{0594F65C-962F-454B-951B-1BA01FA897D8}">
      <dgm:prSet/>
      <dgm:spPr/>
      <dgm:t>
        <a:bodyPr/>
        <a:lstStyle/>
        <a:p>
          <a:endParaRPr lang="en-US"/>
        </a:p>
      </dgm:t>
    </dgm:pt>
    <dgm:pt modelId="{CB7902E2-A197-4965-A10E-64D8783DE97D}" type="sibTrans" cxnId="{0594F65C-962F-454B-951B-1BA01FA897D8}">
      <dgm:prSet/>
      <dgm:spPr/>
      <dgm:t>
        <a:bodyPr/>
        <a:lstStyle/>
        <a:p>
          <a:endParaRPr lang="en-US"/>
        </a:p>
      </dgm:t>
    </dgm:pt>
    <dgm:pt modelId="{71197F6D-EA33-4F39-82B9-E3C9EBAB35E4}">
      <dgm:prSet custT="1"/>
      <dgm:spPr/>
      <dgm:t>
        <a:bodyPr/>
        <a:lstStyle/>
        <a:p>
          <a:r>
            <a:rPr lang="en-US" sz="900" dirty="0"/>
            <a:t>Spring Book Fair</a:t>
          </a:r>
        </a:p>
      </dgm:t>
    </dgm:pt>
    <dgm:pt modelId="{4B089C35-C78B-4973-A635-DD581C49157E}" type="parTrans" cxnId="{EC3988B4-125F-4BBF-96F3-EE6485479EC3}">
      <dgm:prSet/>
      <dgm:spPr/>
      <dgm:t>
        <a:bodyPr/>
        <a:lstStyle/>
        <a:p>
          <a:endParaRPr lang="en-US"/>
        </a:p>
      </dgm:t>
    </dgm:pt>
    <dgm:pt modelId="{94264BCC-F725-47A9-B78B-06FD201E4828}" type="sibTrans" cxnId="{EC3988B4-125F-4BBF-96F3-EE6485479EC3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D7E10C4-A07D-4792-9844-BDE8AD52CB3A}" type="pres">
      <dgm:prSet presAssocID="{9A17CA35-D142-4D03-9028-379E9D61959C}" presName="node" presStyleLbl="node1" presStyleIdx="3" presStyleCnt="8">
        <dgm:presLayoutVars>
          <dgm:bulletEnabled val="1"/>
        </dgm:presLayoutVars>
      </dgm:prSet>
      <dgm:spPr/>
    </dgm:pt>
    <dgm:pt modelId="{367C8173-C4A6-4F58-9F9F-8F877CB78F07}" type="pres">
      <dgm:prSet presAssocID="{5156E22A-77A0-433C-9470-A0338A758F20}" presName="sibTrans" presStyleLbl="sibTrans2D1" presStyleIdx="3" presStyleCnt="7"/>
      <dgm:spPr/>
    </dgm:pt>
    <dgm:pt modelId="{1C2CDF26-D1ED-4957-A0FA-D050C3515C3C}" type="pres">
      <dgm:prSet presAssocID="{5156E22A-77A0-433C-9470-A0338A758F20}" presName="connectorText" presStyleLbl="sibTrans2D1" presStyleIdx="3" presStyleCnt="7"/>
      <dgm:spPr/>
    </dgm:pt>
    <dgm:pt modelId="{D1D1419F-DF78-4DA0-B4B2-2CB6D22AA02E}" type="pres">
      <dgm:prSet presAssocID="{74D3576F-86C6-48A0-830C-7C1752B038CF}" presName="node" presStyleLbl="node1" presStyleIdx="4" presStyleCnt="8">
        <dgm:presLayoutVars>
          <dgm:bulletEnabled val="1"/>
        </dgm:presLayoutVars>
      </dgm:prSet>
      <dgm:spPr/>
    </dgm:pt>
    <dgm:pt modelId="{4DFB1206-43BC-43D7-829B-13A1AE9B74EA}" type="pres">
      <dgm:prSet presAssocID="{CB7902E2-A197-4965-A10E-64D8783DE97D}" presName="sibTrans" presStyleLbl="sibTrans2D1" presStyleIdx="4" presStyleCnt="7"/>
      <dgm:spPr/>
    </dgm:pt>
    <dgm:pt modelId="{09DFEC8E-BA78-4A00-B6CD-A68F5EC0651C}" type="pres">
      <dgm:prSet presAssocID="{CB7902E2-A197-4965-A10E-64D8783DE97D}" presName="connectorText" presStyleLbl="sibTrans2D1" presStyleIdx="4" presStyleCnt="7"/>
      <dgm:spPr/>
    </dgm:pt>
    <dgm:pt modelId="{BAFEDD4D-B91C-4BA0-B8B4-4DBE317C844F}" type="pres">
      <dgm:prSet presAssocID="{71197F6D-EA33-4F39-82B9-E3C9EBAB35E4}" presName="node" presStyleLbl="node1" presStyleIdx="5" presStyleCnt="8">
        <dgm:presLayoutVars>
          <dgm:bulletEnabled val="1"/>
        </dgm:presLayoutVars>
      </dgm:prSet>
      <dgm:spPr/>
    </dgm:pt>
    <dgm:pt modelId="{9C843F34-AE2A-4CFA-B36C-946980980A74}" type="pres">
      <dgm:prSet presAssocID="{94264BCC-F725-47A9-B78B-06FD201E4828}" presName="sibTrans" presStyleLbl="sibTrans2D1" presStyleIdx="5" presStyleCnt="7"/>
      <dgm:spPr/>
    </dgm:pt>
    <dgm:pt modelId="{DCDC8B72-92F9-4CF4-A149-29E4AB711107}" type="pres">
      <dgm:prSet presAssocID="{94264BCC-F725-47A9-B78B-06FD201E4828}" presName="connectorText" presStyleLbl="sibTrans2D1" presStyleIdx="5" presStyleCnt="7"/>
      <dgm:spPr/>
    </dgm:pt>
    <dgm:pt modelId="{233E3449-89B2-4FBB-B777-9557FD8E872D}" type="pres">
      <dgm:prSet presAssocID="{7A4A0973-15B1-422B-86D9-FAC56138CB72}" presName="node" presStyleLbl="node1" presStyleIdx="6" presStyleCnt="8" custScaleX="147656" custScaleY="166193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6" presStyleCnt="7"/>
      <dgm:spPr/>
    </dgm:pt>
    <dgm:pt modelId="{B4705A35-6B70-4D8B-A01E-D3FE8D33506E}" type="pres">
      <dgm:prSet presAssocID="{AADA1FE8-9B1A-43E4-B088-ED4B6B94D647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>
        <dgm:presLayoutVars>
          <dgm:bulletEnabled val="1"/>
        </dgm:presLayoutVars>
      </dgm:prSet>
      <dgm:spPr/>
    </dgm:pt>
  </dgm:ptLst>
  <dgm:cxnLst>
    <dgm:cxn modelId="{0E411407-98AF-4EAF-9187-7DB736E33F2B}" type="presOf" srcId="{CB7902E2-A197-4965-A10E-64D8783DE97D}" destId="{09DFEC8E-BA78-4A00-B6CD-A68F5EC0651C}" srcOrd="1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DF356A12-FA8A-43B6-B0B3-CF01850255F9}" type="presOf" srcId="{94264BCC-F725-47A9-B78B-06FD201E4828}" destId="{9C843F34-AE2A-4CFA-B36C-946980980A74}" srcOrd="0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0594F65C-962F-454B-951B-1BA01FA897D8}" srcId="{BFD92A4E-1F3D-4CAF-B100-957FB04E15CE}" destId="{74D3576F-86C6-48A0-830C-7C1752B038CF}" srcOrd="4" destOrd="0" parTransId="{82D37318-7A9B-4B4A-8DE3-FDA6841B01D3}" sibTransId="{CB7902E2-A197-4965-A10E-64D8783DE97D}"/>
    <dgm:cxn modelId="{8721DB46-27F3-4625-BBA8-C32441594921}" type="presOf" srcId="{5156E22A-77A0-433C-9470-A0338A758F20}" destId="{367C8173-C4A6-4F58-9F9F-8F877CB78F07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3FD24169-C062-4087-AA0F-857E2559FE2C}" type="presOf" srcId="{5156E22A-77A0-433C-9470-A0338A758F20}" destId="{1C2CDF26-D1ED-4957-A0FA-D050C3515C3C}" srcOrd="1" destOrd="0" presId="urn:microsoft.com/office/officeart/2005/8/layout/process1"/>
    <dgm:cxn modelId="{A08B314B-B20F-4202-9CA2-57E2FA73748D}" type="presOf" srcId="{CB7902E2-A197-4965-A10E-64D8783DE97D}" destId="{4DFB1206-43BC-43D7-829B-13A1AE9B74EA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ADFD4085-9FF6-4BA6-8CF2-DF9B6A1D9485}" srcId="{BFD92A4E-1F3D-4CAF-B100-957FB04E15CE}" destId="{7A4A0973-15B1-422B-86D9-FAC56138CB72}" srcOrd="6" destOrd="0" parTransId="{35E3445A-5136-476D-96AE-C6880BA089CA}" sibTransId="{AADA1FE8-9B1A-43E4-B088-ED4B6B94D647}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442E719A-C783-4943-9984-F5DCC1AD43C6}" type="presOf" srcId="{9A17CA35-D142-4D03-9028-379E9D61959C}" destId="{2D7E10C4-A07D-4792-9844-BDE8AD52CB3A}" srcOrd="0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C06CFA2-4379-427C-8968-2AEBA98933EB}" type="presOf" srcId="{94264BCC-F725-47A9-B78B-06FD201E4828}" destId="{DCDC8B72-92F9-4CF4-A149-29E4AB711107}" srcOrd="1" destOrd="0" presId="urn:microsoft.com/office/officeart/2005/8/layout/process1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7B51E4B0-A942-4979-B55D-2C46C6463F54}" srcId="{BFD92A4E-1F3D-4CAF-B100-957FB04E15CE}" destId="{9A17CA35-D142-4D03-9028-379E9D61959C}" srcOrd="3" destOrd="0" parTransId="{44ED4D27-BD09-4957-8ED5-78E14941024B}" sibTransId="{5156E22A-77A0-433C-9470-A0338A758F20}"/>
    <dgm:cxn modelId="{EC3988B4-125F-4BBF-96F3-EE6485479EC3}" srcId="{BFD92A4E-1F3D-4CAF-B100-957FB04E15CE}" destId="{71197F6D-EA33-4F39-82B9-E3C9EBAB35E4}" srcOrd="5" destOrd="0" parTransId="{4B089C35-C78B-4973-A635-DD581C49157E}" sibTransId="{94264BCC-F725-47A9-B78B-06FD201E4828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8C60C2C7-451D-441F-96BE-3688890878FF}" type="presOf" srcId="{71197F6D-EA33-4F39-82B9-E3C9EBAB35E4}" destId="{BAFEDD4D-B91C-4BA0-B8B4-4DBE317C844F}" srcOrd="0" destOrd="0" presId="urn:microsoft.com/office/officeart/2005/8/layout/process1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323B03FF-8C29-4AA1-8E72-5460C8FC90D4}" type="presOf" srcId="{74D3576F-86C6-48A0-830C-7C1752B038CF}" destId="{D1D1419F-DF78-4DA0-B4B2-2CB6D22AA02E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7A58C23F-6967-48B3-853C-E3168409B631}" type="presParOf" srcId="{7B531CCB-601E-4A80-9800-08BEB128C6C6}" destId="{2D7E10C4-A07D-4792-9844-BDE8AD52CB3A}" srcOrd="6" destOrd="0" presId="urn:microsoft.com/office/officeart/2005/8/layout/process1"/>
    <dgm:cxn modelId="{4D260F1E-6F62-4A49-825F-D6F654D09B16}" type="presParOf" srcId="{7B531CCB-601E-4A80-9800-08BEB128C6C6}" destId="{367C8173-C4A6-4F58-9F9F-8F877CB78F07}" srcOrd="7" destOrd="0" presId="urn:microsoft.com/office/officeart/2005/8/layout/process1"/>
    <dgm:cxn modelId="{237FF300-FC00-4415-8E8A-6DD1D5DE7C76}" type="presParOf" srcId="{367C8173-C4A6-4F58-9F9F-8F877CB78F07}" destId="{1C2CDF26-D1ED-4957-A0FA-D050C3515C3C}" srcOrd="0" destOrd="0" presId="urn:microsoft.com/office/officeart/2005/8/layout/process1"/>
    <dgm:cxn modelId="{8D3F5C8F-3D00-4748-A475-5AD977B64F81}" type="presParOf" srcId="{7B531CCB-601E-4A80-9800-08BEB128C6C6}" destId="{D1D1419F-DF78-4DA0-B4B2-2CB6D22AA02E}" srcOrd="8" destOrd="0" presId="urn:microsoft.com/office/officeart/2005/8/layout/process1"/>
    <dgm:cxn modelId="{12F032D5-CB98-4F57-B2CB-7E35DA32631D}" type="presParOf" srcId="{7B531CCB-601E-4A80-9800-08BEB128C6C6}" destId="{4DFB1206-43BC-43D7-829B-13A1AE9B74EA}" srcOrd="9" destOrd="0" presId="urn:microsoft.com/office/officeart/2005/8/layout/process1"/>
    <dgm:cxn modelId="{920C888B-B8FE-40BE-8AFA-4A11316963F6}" type="presParOf" srcId="{4DFB1206-43BC-43D7-829B-13A1AE9B74EA}" destId="{09DFEC8E-BA78-4A00-B6CD-A68F5EC0651C}" srcOrd="0" destOrd="0" presId="urn:microsoft.com/office/officeart/2005/8/layout/process1"/>
    <dgm:cxn modelId="{123F2DEF-AA7A-4BA5-8F5A-91ECB53647B4}" type="presParOf" srcId="{7B531CCB-601E-4A80-9800-08BEB128C6C6}" destId="{BAFEDD4D-B91C-4BA0-B8B4-4DBE317C844F}" srcOrd="10" destOrd="0" presId="urn:microsoft.com/office/officeart/2005/8/layout/process1"/>
    <dgm:cxn modelId="{4DAB6A14-BAB7-4792-B6EA-B1113611355A}" type="presParOf" srcId="{7B531CCB-601E-4A80-9800-08BEB128C6C6}" destId="{9C843F34-AE2A-4CFA-B36C-946980980A74}" srcOrd="11" destOrd="0" presId="urn:microsoft.com/office/officeart/2005/8/layout/process1"/>
    <dgm:cxn modelId="{793A660B-2DFA-4DEA-9FD0-483E3A9BFDF5}" type="presParOf" srcId="{9C843F34-AE2A-4CFA-B36C-946980980A74}" destId="{DCDC8B72-92F9-4CF4-A149-29E4AB711107}" srcOrd="0" destOrd="0" presId="urn:microsoft.com/office/officeart/2005/8/layout/process1"/>
    <dgm:cxn modelId="{2993D5C6-2B99-49D7-B663-D5663DDD858B}" type="presParOf" srcId="{7B531CCB-601E-4A80-9800-08BEB128C6C6}" destId="{233E3449-89B2-4FBB-B777-9557FD8E872D}" srcOrd="12" destOrd="0" presId="urn:microsoft.com/office/officeart/2005/8/layout/process1"/>
    <dgm:cxn modelId="{EC771FCD-CA85-4A83-980A-9E214ED8091C}" type="presParOf" srcId="{7B531CCB-601E-4A80-9800-08BEB128C6C6}" destId="{2CD88E49-DFAD-42D4-BA91-F687E5D77038}" srcOrd="13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900" dirty="0"/>
            <a:t>Upcoming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900" dirty="0"/>
            <a:t>Spring Book </a:t>
          </a:r>
        </a:p>
        <a:p>
          <a:r>
            <a:rPr lang="en-US" sz="900" dirty="0"/>
            <a:t>Fair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11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0AD475F2-B558-4706-BA8D-81809EA2D077}">
      <dgm:prSet custT="1"/>
      <dgm:spPr/>
      <dgm:t>
        <a:bodyPr/>
        <a:lstStyle/>
        <a:p>
          <a:r>
            <a:rPr lang="en-US" sz="900" dirty="0"/>
            <a:t>Remaining Events</a:t>
          </a:r>
        </a:p>
      </dgm:t>
    </dgm:pt>
    <dgm:pt modelId="{C2B9C5E3-329C-4DF8-A0E2-2144A0DECD7B}" type="parTrans" cxnId="{5F2F5DC8-56C2-4FF1-A50B-1EE6552280E4}">
      <dgm:prSet/>
      <dgm:spPr/>
      <dgm:t>
        <a:bodyPr/>
        <a:lstStyle/>
        <a:p>
          <a:endParaRPr lang="en-US"/>
        </a:p>
      </dgm:t>
    </dgm:pt>
    <dgm:pt modelId="{12DCB49A-6BE4-4562-B59C-559E5DC5973E}" type="sibTrans" cxnId="{5F2F5DC8-56C2-4FF1-A50B-1EE6552280E4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8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7"/>
      <dgm:spPr/>
    </dgm:pt>
    <dgm:pt modelId="{9ADB23C6-CD99-4E63-A580-7EFE03B31FDD}" type="pres">
      <dgm:prSet presAssocID="{2312E6BA-3F05-404A-8FDB-CF29847C5F71}" presName="connectorText" presStyleLbl="sibTrans2D1" presStyleIdx="0" presStyleCnt="7"/>
      <dgm:spPr/>
    </dgm:pt>
    <dgm:pt modelId="{ABC2C4DD-6428-4CC1-920D-725A699F57A1}" type="pres">
      <dgm:prSet presAssocID="{20F2A1BE-746E-494E-98CA-F0A0A30DBED7}" presName="node" presStyleLbl="node1" presStyleIdx="1" presStyleCnt="8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7"/>
      <dgm:spPr/>
    </dgm:pt>
    <dgm:pt modelId="{158D08E9-8151-45CF-B12D-F7D1B96D67C4}" type="pres">
      <dgm:prSet presAssocID="{384BCC69-F8E6-4BD0-A977-601EB5AC6DCB}" presName="connectorText" presStyleLbl="sibTrans2D1" presStyleIdx="1" presStyleCnt="7"/>
      <dgm:spPr/>
    </dgm:pt>
    <dgm:pt modelId="{977CDBC9-4B90-47CB-8FDB-7C3364248F1C}" type="pres">
      <dgm:prSet presAssocID="{9EEA147F-EB97-452A-BCEA-32386D84DA5E}" presName="node" presStyleLbl="node1" presStyleIdx="2" presStyleCnt="8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7"/>
      <dgm:spPr/>
    </dgm:pt>
    <dgm:pt modelId="{3B3CC811-72D6-49AA-A416-74F6B1A082DB}" type="pres">
      <dgm:prSet presAssocID="{FA50F1FD-4C64-41B8-B83F-89267DCD6BE0}" presName="connectorText" presStyleLbl="sibTrans2D1" presStyleIdx="2" presStyleCnt="7"/>
      <dgm:spPr/>
    </dgm:pt>
    <dgm:pt modelId="{233E3449-89B2-4FBB-B777-9557FD8E872D}" type="pres">
      <dgm:prSet presAssocID="{7A4A0973-15B1-422B-86D9-FAC56138CB72}" presName="node" presStyleLbl="node1" presStyleIdx="3" presStyleCnt="8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7"/>
      <dgm:spPr/>
    </dgm:pt>
    <dgm:pt modelId="{B4705A35-6B70-4D8B-A01E-D3FE8D33506E}" type="pres">
      <dgm:prSet presAssocID="{AADA1FE8-9B1A-43E4-B088-ED4B6B94D647}" presName="connectorText" presStyleLbl="sibTrans2D1" presStyleIdx="3" presStyleCnt="7"/>
      <dgm:spPr/>
    </dgm:pt>
    <dgm:pt modelId="{A5FEB431-8C96-4FEF-B45E-91703140A2C2}" type="pres">
      <dgm:prSet presAssocID="{7600A0A8-AAE2-4BB4-B583-02A4936C4D0F}" presName="node" presStyleLbl="node1" presStyleIdx="4" presStyleCnt="8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7"/>
      <dgm:spPr/>
    </dgm:pt>
    <dgm:pt modelId="{A36AE787-0232-4D96-B858-B1EDDC2C7760}" type="pres">
      <dgm:prSet presAssocID="{154A6437-1A88-499B-9DB8-7E8604545EE3}" presName="connectorText" presStyleLbl="sibTrans2D1" presStyleIdx="4" presStyleCnt="7"/>
      <dgm:spPr/>
    </dgm:pt>
    <dgm:pt modelId="{95B11470-3B04-495B-9DE0-F180C38CF565}" type="pres">
      <dgm:prSet presAssocID="{A4124FD7-8E0D-4350-B12E-98F054D3E68F}" presName="node" presStyleLbl="node1" presStyleIdx="5" presStyleCnt="8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7"/>
      <dgm:spPr/>
    </dgm:pt>
    <dgm:pt modelId="{DD9661AA-5179-40C9-9BB1-064FCDBEBA1D}" type="pres">
      <dgm:prSet presAssocID="{F5CCC443-31CB-446A-B7AE-35225D431FBD}" presName="connectorText" presStyleLbl="sibTrans2D1" presStyleIdx="5" presStyleCnt="7"/>
      <dgm:spPr/>
    </dgm:pt>
    <dgm:pt modelId="{B9A91B2A-F79C-4340-B237-B5CCF47F4F15}" type="pres">
      <dgm:prSet presAssocID="{0AD475F2-B558-4706-BA8D-81809EA2D077}" presName="node" presStyleLbl="node1" presStyleIdx="6" presStyleCnt="8">
        <dgm:presLayoutVars>
          <dgm:bulletEnabled val="1"/>
        </dgm:presLayoutVars>
      </dgm:prSet>
      <dgm:spPr/>
    </dgm:pt>
    <dgm:pt modelId="{53C2A8E8-A184-42A4-B264-AB5FEA76EDCD}" type="pres">
      <dgm:prSet presAssocID="{12DCB49A-6BE4-4562-B59C-559E5DC5973E}" presName="sibTrans" presStyleLbl="sibTrans2D1" presStyleIdx="6" presStyleCnt="7"/>
      <dgm:spPr/>
    </dgm:pt>
    <dgm:pt modelId="{603ED0C9-84BC-4BBF-BC79-7E4282620CA6}" type="pres">
      <dgm:prSet presAssocID="{12DCB49A-6BE4-4562-B59C-559E5DC5973E}" presName="connectorText" presStyleLbl="sibTrans2D1" presStyleIdx="6" presStyleCnt="7"/>
      <dgm:spPr/>
    </dgm:pt>
    <dgm:pt modelId="{06147859-40CD-42FB-A693-794F2EBBC601}" type="pres">
      <dgm:prSet presAssocID="{4D116A65-B345-42ED-9705-8195E091702E}" presName="node" presStyleLbl="node1" presStyleIdx="7" presStyleCnt="8" custScaleX="140994" custScaleY="187086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F0556628-7B5B-4E1F-AF3A-4819B3CEDEA2}" type="presOf" srcId="{0AD475F2-B558-4706-BA8D-81809EA2D077}" destId="{B9A91B2A-F79C-4340-B237-B5CCF47F4F15}" srcOrd="0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8B109092-5E83-44D5-AAC7-53FD86AE42AB}" type="presOf" srcId="{12DCB49A-6BE4-4562-B59C-559E5DC5973E}" destId="{53C2A8E8-A184-42A4-B264-AB5FEA76EDCD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F6A02897-E766-4B8A-8B86-1ABDB39EACF1}" type="presOf" srcId="{12DCB49A-6BE4-4562-B59C-559E5DC5973E}" destId="{603ED0C9-84BC-4BBF-BC79-7E4282620CA6}" srcOrd="1" destOrd="0" presId="urn:microsoft.com/office/officeart/2005/8/layout/process1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5F2F5DC8-56C2-4FF1-A50B-1EE6552280E4}" srcId="{BFD92A4E-1F3D-4CAF-B100-957FB04E15CE}" destId="{0AD475F2-B558-4706-BA8D-81809EA2D077}" srcOrd="6" destOrd="0" parTransId="{C2B9C5E3-329C-4DF8-A0E2-2144A0DECD7B}" sibTransId="{12DCB49A-6BE4-4562-B59C-559E5DC5973E}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484BAD01-B539-4536-ADC6-63F014B1A49B}" type="presParOf" srcId="{7B531CCB-601E-4A80-9800-08BEB128C6C6}" destId="{B9A91B2A-F79C-4340-B237-B5CCF47F4F15}" srcOrd="12" destOrd="0" presId="urn:microsoft.com/office/officeart/2005/8/layout/process1"/>
    <dgm:cxn modelId="{71F003F0-87AE-4F96-B675-0C567E20AC08}" type="presParOf" srcId="{7B531CCB-601E-4A80-9800-08BEB128C6C6}" destId="{53C2A8E8-A184-42A4-B264-AB5FEA76EDCD}" srcOrd="13" destOrd="0" presId="urn:microsoft.com/office/officeart/2005/8/layout/process1"/>
    <dgm:cxn modelId="{CEDBBDE8-66D6-4113-A877-1AF484CD512B}" type="presParOf" srcId="{53C2A8E8-A184-42A4-B264-AB5FEA76EDCD}" destId="{603ED0C9-84BC-4BBF-BC79-7E4282620CA6}" srcOrd="0" destOrd="0" presId="urn:microsoft.com/office/officeart/2005/8/layout/process1"/>
    <dgm:cxn modelId="{967BB819-28F2-4D30-8FA4-818420E53CCB}" type="presParOf" srcId="{7B531CCB-601E-4A80-9800-08BEB128C6C6}" destId="{06147859-40CD-42FB-A693-794F2EBBC60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/>
      <dgm:spPr/>
      <dgm:t>
        <a:bodyPr/>
        <a:lstStyle/>
        <a:p>
          <a:r>
            <a:rPr lang="en-US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/>
      <dgm:spPr/>
      <dgm:t>
        <a:bodyPr/>
        <a:lstStyle/>
        <a:p>
          <a:r>
            <a:rPr lang="en-US" dirty="0"/>
            <a:t>Standing Rules / Board Members / Committee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/>
      <dgm:spPr/>
      <dgm:t>
        <a:bodyPr/>
        <a:lstStyle/>
        <a:p>
          <a:r>
            <a:rPr lang="en-US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E24DBA5A-65E9-4F93-AB25-080C5957F149}">
      <dgm:prSet/>
      <dgm:spPr/>
      <dgm:t>
        <a:bodyPr/>
        <a:lstStyle/>
        <a:p>
          <a:r>
            <a:rPr lang="en-US" dirty="0"/>
            <a:t>Past Events</a:t>
          </a:r>
        </a:p>
      </dgm:t>
    </dgm:pt>
    <dgm:pt modelId="{01857802-17F9-4BA6-A532-2803B27EE501}" type="parTrans" cxnId="{BF35980E-CB2A-4BFE-AF4F-20E96A2C2818}">
      <dgm:prSet/>
      <dgm:spPr/>
      <dgm:t>
        <a:bodyPr/>
        <a:lstStyle/>
        <a:p>
          <a:endParaRPr lang="en-US"/>
        </a:p>
      </dgm:t>
    </dgm:pt>
    <dgm:pt modelId="{5AF278F6-5F64-4377-8744-99CFE6B9076B}" type="sibTrans" cxnId="{BF35980E-CB2A-4BFE-AF4F-20E96A2C2818}">
      <dgm:prSet/>
      <dgm:spPr/>
      <dgm:t>
        <a:bodyPr/>
        <a:lstStyle/>
        <a:p>
          <a:endParaRPr lang="en-US"/>
        </a:p>
      </dgm:t>
    </dgm:pt>
    <dgm:pt modelId="{FD268591-68D6-4751-B0CA-6994F1069D38}">
      <dgm:prSet/>
      <dgm:spPr/>
      <dgm:t>
        <a:bodyPr/>
        <a:lstStyle/>
        <a:p>
          <a:r>
            <a:rPr lang="en-US" dirty="0"/>
            <a:t>February Events</a:t>
          </a:r>
        </a:p>
      </dgm:t>
    </dgm:pt>
    <dgm:pt modelId="{DCA2BBC7-A63B-48F8-BA78-7CD6BC7EDBC1}" type="parTrans" cxnId="{31DD5E7C-535E-474E-9E32-86BE376D42FC}">
      <dgm:prSet/>
      <dgm:spPr/>
      <dgm:t>
        <a:bodyPr/>
        <a:lstStyle/>
        <a:p>
          <a:endParaRPr lang="en-US"/>
        </a:p>
      </dgm:t>
    </dgm:pt>
    <dgm:pt modelId="{43328E7F-1357-4D89-ADD8-D3C76787DCDF}" type="sibTrans" cxnId="{31DD5E7C-535E-474E-9E32-86BE376D42FC}">
      <dgm:prSet/>
      <dgm:spPr/>
      <dgm:t>
        <a:bodyPr/>
        <a:lstStyle/>
        <a:p>
          <a:endParaRPr lang="en-US"/>
        </a:p>
      </dgm:t>
    </dgm:pt>
    <dgm:pt modelId="{4D116A65-B345-42ED-9705-8195E091702E}">
      <dgm:prSet/>
      <dgm:spPr/>
      <dgm:t>
        <a:bodyPr/>
        <a:lstStyle/>
        <a:p>
          <a:r>
            <a:rPr lang="en-US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198C3066-AEF2-4C69-812A-1998DCCA326F}">
      <dgm:prSet/>
      <dgm:spPr/>
      <dgm:t>
        <a:bodyPr/>
        <a:lstStyle/>
        <a:p>
          <a:r>
            <a:rPr lang="en-US" dirty="0"/>
            <a:t>Movie Night</a:t>
          </a:r>
        </a:p>
      </dgm:t>
    </dgm:pt>
    <dgm:pt modelId="{6193C499-BCF2-41EB-93EB-4CE234BFC2BE}" type="sibTrans" cxnId="{F783CDF0-A26A-469C-96D2-3EFB9FB70FB3}">
      <dgm:prSet/>
      <dgm:spPr/>
      <dgm:t>
        <a:bodyPr/>
        <a:lstStyle/>
        <a:p>
          <a:endParaRPr lang="en-US"/>
        </a:p>
      </dgm:t>
    </dgm:pt>
    <dgm:pt modelId="{C356A6DC-4A5E-46BF-81F5-391DB452C04F}" type="parTrans" cxnId="{F783CDF0-A26A-469C-96D2-3EFB9FB70FB3}">
      <dgm:prSet/>
      <dgm:spPr/>
      <dgm:t>
        <a:bodyPr/>
        <a:lstStyle/>
        <a:p>
          <a:endParaRPr lang="en-US"/>
        </a:p>
      </dgm:t>
    </dgm:pt>
    <dgm:pt modelId="{2C3AA896-F671-4021-9164-FBE9CB845095}">
      <dgm:prSet/>
      <dgm:spPr/>
      <dgm:t>
        <a:bodyPr/>
        <a:lstStyle/>
        <a:p>
          <a:r>
            <a:rPr lang="en-US" dirty="0"/>
            <a:t>Remaining Events</a:t>
          </a:r>
        </a:p>
      </dgm:t>
    </dgm:pt>
    <dgm:pt modelId="{AD4A214C-D7E0-48A3-8FE0-F9D073A43BE4}" type="parTrans" cxnId="{34C01A0F-778F-4A75-8689-978387C11868}">
      <dgm:prSet/>
      <dgm:spPr/>
    </dgm:pt>
    <dgm:pt modelId="{A3C70592-C560-480B-9EBD-4238B33A5644}" type="sibTrans" cxnId="{34C01A0F-778F-4A75-8689-978387C11868}">
      <dgm:prSet/>
      <dgm:spPr/>
    </dgm:pt>
    <dgm:pt modelId="{FB8E79F4-683B-42F0-BA6E-DE2E6A6DF07B}" type="pres">
      <dgm:prSet presAssocID="{BFD92A4E-1F3D-4CAF-B100-957FB04E15CE}" presName="linear" presStyleCnt="0">
        <dgm:presLayoutVars>
          <dgm:animLvl val="lvl"/>
          <dgm:resizeHandles val="exact"/>
        </dgm:presLayoutVars>
      </dgm:prSet>
      <dgm:spPr/>
    </dgm:pt>
    <dgm:pt modelId="{A33A61C7-B7BD-47B8-9FFD-392A1303A273}" type="pres">
      <dgm:prSet presAssocID="{9F481AA5-94F3-4964-8FE7-39E17E1C189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AB95009-37C2-478E-9E2D-6C53894EE08E}" type="pres">
      <dgm:prSet presAssocID="{2312E6BA-3F05-404A-8FDB-CF29847C5F71}" presName="spacer" presStyleCnt="0"/>
      <dgm:spPr/>
    </dgm:pt>
    <dgm:pt modelId="{667D35C9-93F3-4146-B3E9-CDE232E9B267}" type="pres">
      <dgm:prSet presAssocID="{20F2A1BE-746E-494E-98CA-F0A0A30DBE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31D554F-0024-4960-8C4F-24B91F99EA1C}" type="pres">
      <dgm:prSet presAssocID="{384BCC69-F8E6-4BD0-A977-601EB5AC6DCB}" presName="spacer" presStyleCnt="0"/>
      <dgm:spPr/>
    </dgm:pt>
    <dgm:pt modelId="{5E7693FD-F615-422D-A5A2-0251EA1FCB00}" type="pres">
      <dgm:prSet presAssocID="{9EEA147F-EB97-452A-BCEA-32386D84DA5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34068B0-97FD-4CCD-B466-F32157EFE3E3}" type="pres">
      <dgm:prSet presAssocID="{FA50F1FD-4C64-41B8-B83F-89267DCD6BE0}" presName="spacer" presStyleCnt="0"/>
      <dgm:spPr/>
    </dgm:pt>
    <dgm:pt modelId="{4F0CC9D5-6B4C-4530-9601-E90E394E21AA}" type="pres">
      <dgm:prSet presAssocID="{E24DBA5A-65E9-4F93-AB25-080C5957F14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7D55077-BED6-41D3-A167-6C6506B6B0E5}" type="pres">
      <dgm:prSet presAssocID="{5AF278F6-5F64-4377-8744-99CFE6B9076B}" presName="spacer" presStyleCnt="0"/>
      <dgm:spPr/>
    </dgm:pt>
    <dgm:pt modelId="{3C9E69A3-F2F0-44C4-A487-73702DA66A62}" type="pres">
      <dgm:prSet presAssocID="{FD268591-68D6-4751-B0CA-6994F1069D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1668BEB-3F21-462C-82AC-81C93278B4CA}" type="pres">
      <dgm:prSet presAssocID="{43328E7F-1357-4D89-ADD8-D3C76787DCDF}" presName="spacer" presStyleCnt="0"/>
      <dgm:spPr/>
    </dgm:pt>
    <dgm:pt modelId="{2818D1B6-ED18-4988-8B4E-903FDF349514}" type="pres">
      <dgm:prSet presAssocID="{198C3066-AEF2-4C69-812A-1998DCCA326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E0D7DD-E4B6-4917-B24A-D0B7AADE71D6}" type="pres">
      <dgm:prSet presAssocID="{6193C499-BCF2-41EB-93EB-4CE234BFC2BE}" presName="spacer" presStyleCnt="0"/>
      <dgm:spPr/>
    </dgm:pt>
    <dgm:pt modelId="{FD567DB3-1B60-4703-B82A-C6CF4D118125}" type="pres">
      <dgm:prSet presAssocID="{2C3AA896-F671-4021-9164-FBE9CB8450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92F3B3-E65C-44DF-9AED-13815E17B3D5}" type="pres">
      <dgm:prSet presAssocID="{A3C70592-C560-480B-9EBD-4238B33A5644}" presName="spacer" presStyleCnt="0"/>
      <dgm:spPr/>
    </dgm:pt>
    <dgm:pt modelId="{37377169-B72B-47AD-B704-B1C93ED53E4A}" type="pres">
      <dgm:prSet presAssocID="{4D116A65-B345-42ED-9705-8195E091702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F35980E-CB2A-4BFE-AF4F-20E96A2C2818}" srcId="{BFD92A4E-1F3D-4CAF-B100-957FB04E15CE}" destId="{E24DBA5A-65E9-4F93-AB25-080C5957F149}" srcOrd="3" destOrd="0" parTransId="{01857802-17F9-4BA6-A532-2803B27EE501}" sibTransId="{5AF278F6-5F64-4377-8744-99CFE6B9076B}"/>
    <dgm:cxn modelId="{34C01A0F-778F-4A75-8689-978387C11868}" srcId="{BFD92A4E-1F3D-4CAF-B100-957FB04E15CE}" destId="{2C3AA896-F671-4021-9164-FBE9CB845095}" srcOrd="6" destOrd="0" parTransId="{AD4A214C-D7E0-48A3-8FE0-F9D073A43BE4}" sibTransId="{A3C70592-C560-480B-9EBD-4238B33A5644}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65B84D1F-CB2A-48C9-830D-B312D19EEC12}" type="presOf" srcId="{9F481AA5-94F3-4964-8FE7-39E17E1C1897}" destId="{A33A61C7-B7BD-47B8-9FFD-392A1303A273}" srcOrd="0" destOrd="0" presId="urn:microsoft.com/office/officeart/2005/8/layout/vList2"/>
    <dgm:cxn modelId="{C279F837-7358-437A-B82A-89CE342A50DE}" type="presOf" srcId="{4D116A65-B345-42ED-9705-8195E091702E}" destId="{37377169-B72B-47AD-B704-B1C93ED53E4A}" srcOrd="0" destOrd="0" presId="urn:microsoft.com/office/officeart/2005/8/layout/vList2"/>
    <dgm:cxn modelId="{C8D7E94D-0AD0-4D14-B0E1-BD567AE3D268}" type="presOf" srcId="{20F2A1BE-746E-494E-98CA-F0A0A30DBED7}" destId="{667D35C9-93F3-4146-B3E9-CDE232E9B267}" srcOrd="0" destOrd="0" presId="urn:microsoft.com/office/officeart/2005/8/layout/vList2"/>
    <dgm:cxn modelId="{B1BE157C-60F0-45EA-A4F3-A87B9C0604F4}" type="presOf" srcId="{198C3066-AEF2-4C69-812A-1998DCCA326F}" destId="{2818D1B6-ED18-4988-8B4E-903FDF349514}" srcOrd="0" destOrd="0" presId="urn:microsoft.com/office/officeart/2005/8/layout/vList2"/>
    <dgm:cxn modelId="{31DD5E7C-535E-474E-9E32-86BE376D42FC}" srcId="{BFD92A4E-1F3D-4CAF-B100-957FB04E15CE}" destId="{FD268591-68D6-4751-B0CA-6994F1069D38}" srcOrd="4" destOrd="0" parTransId="{DCA2BBC7-A63B-48F8-BA78-7CD6BC7EDBC1}" sibTransId="{43328E7F-1357-4D89-ADD8-D3C76787DCDF}"/>
    <dgm:cxn modelId="{8BDDED82-9443-4199-BF2F-13D55B042DAE}" type="presOf" srcId="{2C3AA896-F671-4021-9164-FBE9CB845095}" destId="{FD567DB3-1B60-4703-B82A-C6CF4D118125}" srcOrd="0" destOrd="0" presId="urn:microsoft.com/office/officeart/2005/8/layout/vList2"/>
    <dgm:cxn modelId="{2650B088-8073-4026-A62D-53D63272C1E8}" type="presOf" srcId="{E24DBA5A-65E9-4F93-AB25-080C5957F149}" destId="{4F0CC9D5-6B4C-4530-9601-E90E394E21AA}" srcOrd="0" destOrd="0" presId="urn:microsoft.com/office/officeart/2005/8/layout/vList2"/>
    <dgm:cxn modelId="{DDF595A2-226A-47C4-A6BD-33D50CCE5A3F}" srcId="{BFD92A4E-1F3D-4CAF-B100-957FB04E15CE}" destId="{4D116A65-B345-42ED-9705-8195E091702E}" srcOrd="7" destOrd="0" parTransId="{08A92E55-C1F4-47F1-9D27-2CF67FAB2478}" sibTransId="{C79F785C-A7EB-4A0E-90BC-43A3EFA287EE}"/>
    <dgm:cxn modelId="{75244FA8-B095-4617-B950-D6888D3DAC0A}" type="presOf" srcId="{BFD92A4E-1F3D-4CAF-B100-957FB04E15CE}" destId="{FB8E79F4-683B-42F0-BA6E-DE2E6A6DF07B}" srcOrd="0" destOrd="0" presId="urn:microsoft.com/office/officeart/2005/8/layout/vList2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F783CDF0-A26A-469C-96D2-3EFB9FB70FB3}" srcId="{BFD92A4E-1F3D-4CAF-B100-957FB04E15CE}" destId="{198C3066-AEF2-4C69-812A-1998DCCA326F}" srcOrd="5" destOrd="0" parTransId="{C356A6DC-4A5E-46BF-81F5-391DB452C04F}" sibTransId="{6193C499-BCF2-41EB-93EB-4CE234BFC2BE}"/>
    <dgm:cxn modelId="{1C2173F3-3DD3-42BA-A383-12CC669D4494}" type="presOf" srcId="{9EEA147F-EB97-452A-BCEA-32386D84DA5E}" destId="{5E7693FD-F615-422D-A5A2-0251EA1FCB00}" srcOrd="0" destOrd="0" presId="urn:microsoft.com/office/officeart/2005/8/layout/vList2"/>
    <dgm:cxn modelId="{B524CCFB-80B3-4C82-81FC-42FCCD6CDA78}" type="presOf" srcId="{FD268591-68D6-4751-B0CA-6994F1069D38}" destId="{3C9E69A3-F2F0-44C4-A487-73702DA66A62}" srcOrd="0" destOrd="0" presId="urn:microsoft.com/office/officeart/2005/8/layout/vList2"/>
    <dgm:cxn modelId="{A46ED4E7-EAE9-4779-95FA-EBAE5C99D2CE}" type="presParOf" srcId="{FB8E79F4-683B-42F0-BA6E-DE2E6A6DF07B}" destId="{A33A61C7-B7BD-47B8-9FFD-392A1303A273}" srcOrd="0" destOrd="0" presId="urn:microsoft.com/office/officeart/2005/8/layout/vList2"/>
    <dgm:cxn modelId="{BCBE7FCE-1461-4FE2-8CE8-D3D4FEB1E764}" type="presParOf" srcId="{FB8E79F4-683B-42F0-BA6E-DE2E6A6DF07B}" destId="{AAB95009-37C2-478E-9E2D-6C53894EE08E}" srcOrd="1" destOrd="0" presId="urn:microsoft.com/office/officeart/2005/8/layout/vList2"/>
    <dgm:cxn modelId="{B00EF336-90CB-493C-ABC5-8DCAB8B851B6}" type="presParOf" srcId="{FB8E79F4-683B-42F0-BA6E-DE2E6A6DF07B}" destId="{667D35C9-93F3-4146-B3E9-CDE232E9B267}" srcOrd="2" destOrd="0" presId="urn:microsoft.com/office/officeart/2005/8/layout/vList2"/>
    <dgm:cxn modelId="{E448D6CF-F09C-4727-9AF8-4751CB502DC6}" type="presParOf" srcId="{FB8E79F4-683B-42F0-BA6E-DE2E6A6DF07B}" destId="{E31D554F-0024-4960-8C4F-24B91F99EA1C}" srcOrd="3" destOrd="0" presId="urn:microsoft.com/office/officeart/2005/8/layout/vList2"/>
    <dgm:cxn modelId="{3F595E86-BAAE-4020-AA98-4ABB221D86F0}" type="presParOf" srcId="{FB8E79F4-683B-42F0-BA6E-DE2E6A6DF07B}" destId="{5E7693FD-F615-422D-A5A2-0251EA1FCB00}" srcOrd="4" destOrd="0" presId="urn:microsoft.com/office/officeart/2005/8/layout/vList2"/>
    <dgm:cxn modelId="{1BB2C808-D935-448D-B55F-CA6407624191}" type="presParOf" srcId="{FB8E79F4-683B-42F0-BA6E-DE2E6A6DF07B}" destId="{B34068B0-97FD-4CCD-B466-F32157EFE3E3}" srcOrd="5" destOrd="0" presId="urn:microsoft.com/office/officeart/2005/8/layout/vList2"/>
    <dgm:cxn modelId="{45AF72E8-7775-4876-BE2E-063FC9013D4E}" type="presParOf" srcId="{FB8E79F4-683B-42F0-BA6E-DE2E6A6DF07B}" destId="{4F0CC9D5-6B4C-4530-9601-E90E394E21AA}" srcOrd="6" destOrd="0" presId="urn:microsoft.com/office/officeart/2005/8/layout/vList2"/>
    <dgm:cxn modelId="{94D2B3D0-DF82-43B7-A26F-3F49BBF79525}" type="presParOf" srcId="{FB8E79F4-683B-42F0-BA6E-DE2E6A6DF07B}" destId="{67D55077-BED6-41D3-A167-6C6506B6B0E5}" srcOrd="7" destOrd="0" presId="urn:microsoft.com/office/officeart/2005/8/layout/vList2"/>
    <dgm:cxn modelId="{951BB6A4-5ABE-4984-85AF-312763AEE902}" type="presParOf" srcId="{FB8E79F4-683B-42F0-BA6E-DE2E6A6DF07B}" destId="{3C9E69A3-F2F0-44C4-A487-73702DA66A62}" srcOrd="8" destOrd="0" presId="urn:microsoft.com/office/officeart/2005/8/layout/vList2"/>
    <dgm:cxn modelId="{3BB5C74E-1212-457B-83FE-27AD0B48442B}" type="presParOf" srcId="{FB8E79F4-683B-42F0-BA6E-DE2E6A6DF07B}" destId="{E1668BEB-3F21-462C-82AC-81C93278B4CA}" srcOrd="9" destOrd="0" presId="urn:microsoft.com/office/officeart/2005/8/layout/vList2"/>
    <dgm:cxn modelId="{84414415-0F23-4922-BBE1-68655A0EAFE4}" type="presParOf" srcId="{FB8E79F4-683B-42F0-BA6E-DE2E6A6DF07B}" destId="{2818D1B6-ED18-4988-8B4E-903FDF349514}" srcOrd="10" destOrd="0" presId="urn:microsoft.com/office/officeart/2005/8/layout/vList2"/>
    <dgm:cxn modelId="{C6BEF5A3-B619-40EB-A2CF-3CF9D785BE4B}" type="presParOf" srcId="{FB8E79F4-683B-42F0-BA6E-DE2E6A6DF07B}" destId="{C2E0D7DD-E4B6-4917-B24A-D0B7AADE71D6}" srcOrd="11" destOrd="0" presId="urn:microsoft.com/office/officeart/2005/8/layout/vList2"/>
    <dgm:cxn modelId="{F463DC2E-6DBF-4107-8CCB-10EB4AD94A65}" type="presParOf" srcId="{FB8E79F4-683B-42F0-BA6E-DE2E6A6DF07B}" destId="{FD567DB3-1B60-4703-B82A-C6CF4D118125}" srcOrd="12" destOrd="0" presId="urn:microsoft.com/office/officeart/2005/8/layout/vList2"/>
    <dgm:cxn modelId="{3BBF1CDA-DC3E-4817-8005-41E99B98B81D}" type="presParOf" srcId="{FB8E79F4-683B-42F0-BA6E-DE2E6A6DF07B}" destId="{FA92F3B3-E65C-44DF-9AED-13815E17B3D5}" srcOrd="13" destOrd="0" presId="urn:microsoft.com/office/officeart/2005/8/layout/vList2"/>
    <dgm:cxn modelId="{4C42A97E-808B-4F1D-A06F-55519729AE9E}" type="presParOf" srcId="{FB8E79F4-683B-42F0-BA6E-DE2E6A6DF07B}" destId="{37377169-B72B-47AD-B704-B1C93ED53E4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D92A4E-1F3D-4CAF-B100-957FB04E15CE}" type="doc">
      <dgm:prSet loTypeId="urn:microsoft.com/office/officeart/2005/8/layout/process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481AA5-94F3-4964-8FE7-39E17E1C1897}">
      <dgm:prSet custT="1"/>
      <dgm:spPr/>
      <dgm:t>
        <a:bodyPr/>
        <a:lstStyle/>
        <a:p>
          <a:r>
            <a:rPr lang="en-US" sz="900" dirty="0"/>
            <a:t>Welcome</a:t>
          </a:r>
        </a:p>
      </dgm:t>
    </dgm:pt>
    <dgm:pt modelId="{EE744D82-CE1C-4C6A-8FB1-A3ECA506C393}" type="parTrans" cxnId="{15A2FC1D-30D1-47B2-B0B5-7DCE0505C4C5}">
      <dgm:prSet/>
      <dgm:spPr/>
      <dgm:t>
        <a:bodyPr/>
        <a:lstStyle/>
        <a:p>
          <a:endParaRPr lang="en-US"/>
        </a:p>
      </dgm:t>
    </dgm:pt>
    <dgm:pt modelId="{2312E6BA-3F05-404A-8FDB-CF29847C5F71}" type="sibTrans" cxnId="{15A2FC1D-30D1-47B2-B0B5-7DCE0505C4C5}">
      <dgm:prSet/>
      <dgm:spPr/>
      <dgm:t>
        <a:bodyPr/>
        <a:lstStyle/>
        <a:p>
          <a:endParaRPr lang="en-US"/>
        </a:p>
      </dgm:t>
    </dgm:pt>
    <dgm:pt modelId="{20F2A1BE-746E-494E-98CA-F0A0A30DBED7}">
      <dgm:prSet custT="1"/>
      <dgm:spPr/>
      <dgm:t>
        <a:bodyPr/>
        <a:lstStyle/>
        <a:p>
          <a:r>
            <a:rPr lang="en-US" sz="800" dirty="0"/>
            <a:t>Standing Rules/</a:t>
          </a:r>
        </a:p>
        <a:p>
          <a:r>
            <a:rPr lang="en-US" sz="800" dirty="0"/>
            <a:t>Board  Members &amp;  Chairs</a:t>
          </a:r>
        </a:p>
      </dgm:t>
    </dgm:pt>
    <dgm:pt modelId="{FAD941C2-DBD7-4640-A116-E660DD195F41}" type="parTrans" cxnId="{9DC815ED-6E4D-451E-A774-2D3DC64F16AE}">
      <dgm:prSet/>
      <dgm:spPr/>
      <dgm:t>
        <a:bodyPr/>
        <a:lstStyle/>
        <a:p>
          <a:endParaRPr lang="en-US"/>
        </a:p>
      </dgm:t>
    </dgm:pt>
    <dgm:pt modelId="{384BCC69-F8E6-4BD0-A977-601EB5AC6DCB}" type="sibTrans" cxnId="{9DC815ED-6E4D-451E-A774-2D3DC64F16AE}">
      <dgm:prSet/>
      <dgm:spPr/>
      <dgm:t>
        <a:bodyPr/>
        <a:lstStyle/>
        <a:p>
          <a:endParaRPr lang="en-US"/>
        </a:p>
      </dgm:t>
    </dgm:pt>
    <dgm:pt modelId="{9EEA147F-EB97-452A-BCEA-32386D84DA5E}">
      <dgm:prSet custT="1"/>
      <dgm:spPr/>
      <dgm:t>
        <a:bodyPr/>
        <a:lstStyle/>
        <a:p>
          <a:r>
            <a:rPr lang="en-US" sz="800" dirty="0"/>
            <a:t>Treasurer’s Report</a:t>
          </a:r>
        </a:p>
      </dgm:t>
    </dgm:pt>
    <dgm:pt modelId="{DAAF267A-5407-4920-9C5C-0F9F4F45CA29}" type="parTrans" cxnId="{D7E8F00A-F763-4A74-8E4A-60A295F30971}">
      <dgm:prSet/>
      <dgm:spPr/>
      <dgm:t>
        <a:bodyPr/>
        <a:lstStyle/>
        <a:p>
          <a:endParaRPr lang="en-US"/>
        </a:p>
      </dgm:t>
    </dgm:pt>
    <dgm:pt modelId="{FA50F1FD-4C64-41B8-B83F-89267DCD6BE0}" type="sibTrans" cxnId="{D7E8F00A-F763-4A74-8E4A-60A295F30971}">
      <dgm:prSet/>
      <dgm:spPr/>
      <dgm:t>
        <a:bodyPr/>
        <a:lstStyle/>
        <a:p>
          <a:endParaRPr lang="en-US"/>
        </a:p>
      </dgm:t>
    </dgm:pt>
    <dgm:pt modelId="{7A4A0973-15B1-422B-86D9-FAC56138CB72}">
      <dgm:prSet custT="1"/>
      <dgm:spPr/>
      <dgm:t>
        <a:bodyPr/>
        <a:lstStyle/>
        <a:p>
          <a:r>
            <a:rPr lang="en-US" sz="800" dirty="0"/>
            <a:t>Past Events</a:t>
          </a:r>
        </a:p>
      </dgm:t>
    </dgm:pt>
    <dgm:pt modelId="{35E3445A-5136-476D-96AE-C6880BA089CA}" type="parTrans" cxnId="{ADFD4085-9FF6-4BA6-8CF2-DF9B6A1D9485}">
      <dgm:prSet/>
      <dgm:spPr/>
      <dgm:t>
        <a:bodyPr/>
        <a:lstStyle/>
        <a:p>
          <a:endParaRPr lang="en-US"/>
        </a:p>
      </dgm:t>
    </dgm:pt>
    <dgm:pt modelId="{AADA1FE8-9B1A-43E4-B088-ED4B6B94D647}" type="sibTrans" cxnId="{ADFD4085-9FF6-4BA6-8CF2-DF9B6A1D9485}">
      <dgm:prSet/>
      <dgm:spPr/>
      <dgm:t>
        <a:bodyPr/>
        <a:lstStyle/>
        <a:p>
          <a:endParaRPr lang="en-US"/>
        </a:p>
      </dgm:t>
    </dgm:pt>
    <dgm:pt modelId="{7600A0A8-AAE2-4BB4-B583-02A4936C4D0F}">
      <dgm:prSet custT="1"/>
      <dgm:spPr/>
      <dgm:t>
        <a:bodyPr/>
        <a:lstStyle/>
        <a:p>
          <a:r>
            <a:rPr lang="en-US" sz="800" dirty="0"/>
            <a:t>January Events</a:t>
          </a:r>
        </a:p>
      </dgm:t>
    </dgm:pt>
    <dgm:pt modelId="{425B040A-627E-401C-A978-442C096B5468}" type="parTrans" cxnId="{221333C9-5330-493D-AFC5-9C3314A7C78E}">
      <dgm:prSet/>
      <dgm:spPr/>
      <dgm:t>
        <a:bodyPr/>
        <a:lstStyle/>
        <a:p>
          <a:endParaRPr lang="en-US"/>
        </a:p>
      </dgm:t>
    </dgm:pt>
    <dgm:pt modelId="{154A6437-1A88-499B-9DB8-7E8604545EE3}" type="sibTrans" cxnId="{221333C9-5330-493D-AFC5-9C3314A7C78E}">
      <dgm:prSet/>
      <dgm:spPr/>
      <dgm:t>
        <a:bodyPr/>
        <a:lstStyle/>
        <a:p>
          <a:endParaRPr lang="en-US"/>
        </a:p>
      </dgm:t>
    </dgm:pt>
    <dgm:pt modelId="{A4124FD7-8E0D-4350-B12E-98F054D3E68F}">
      <dgm:prSet custT="1"/>
      <dgm:spPr/>
      <dgm:t>
        <a:bodyPr/>
        <a:lstStyle/>
        <a:p>
          <a:r>
            <a:rPr lang="en-US" sz="800" dirty="0"/>
            <a:t>Skate Night  &amp; Movie Night</a:t>
          </a:r>
        </a:p>
      </dgm:t>
    </dgm:pt>
    <dgm:pt modelId="{FB8B0890-073D-4372-98FB-B003C9BBE897}" type="parTrans" cxnId="{199DD4AB-E2C4-47E6-809B-60D62C808F53}">
      <dgm:prSet/>
      <dgm:spPr/>
      <dgm:t>
        <a:bodyPr/>
        <a:lstStyle/>
        <a:p>
          <a:endParaRPr lang="en-US"/>
        </a:p>
      </dgm:t>
    </dgm:pt>
    <dgm:pt modelId="{F5CCC443-31CB-446A-B7AE-35225D431FBD}" type="sibTrans" cxnId="{199DD4AB-E2C4-47E6-809B-60D62C808F53}">
      <dgm:prSet/>
      <dgm:spPr/>
      <dgm:t>
        <a:bodyPr/>
        <a:lstStyle/>
        <a:p>
          <a:endParaRPr lang="en-US"/>
        </a:p>
      </dgm:t>
    </dgm:pt>
    <dgm:pt modelId="{250373F7-3946-45F6-A46C-D5C208561381}">
      <dgm:prSet custT="1"/>
      <dgm:spPr/>
      <dgm:t>
        <a:bodyPr/>
        <a:lstStyle/>
        <a:p>
          <a:r>
            <a:rPr lang="en-US" sz="1100" dirty="0"/>
            <a:t>Passive Ways to Financially Support</a:t>
          </a:r>
        </a:p>
      </dgm:t>
    </dgm:pt>
    <dgm:pt modelId="{65732E37-9378-4BAB-9E0C-948E2D0A7C49}" type="parTrans" cxnId="{D6617B75-EA83-4292-B51F-98F562E927A2}">
      <dgm:prSet/>
      <dgm:spPr/>
      <dgm:t>
        <a:bodyPr/>
        <a:lstStyle/>
        <a:p>
          <a:endParaRPr lang="en-US"/>
        </a:p>
      </dgm:t>
    </dgm:pt>
    <dgm:pt modelId="{D1B56459-163B-4039-B585-C61DAC7716F8}" type="sibTrans" cxnId="{D6617B75-EA83-4292-B51F-98F562E927A2}">
      <dgm:prSet/>
      <dgm:spPr/>
      <dgm:t>
        <a:bodyPr/>
        <a:lstStyle/>
        <a:p>
          <a:endParaRPr lang="en-US"/>
        </a:p>
      </dgm:t>
    </dgm:pt>
    <dgm:pt modelId="{4D116A65-B345-42ED-9705-8195E091702E}">
      <dgm:prSet custT="1"/>
      <dgm:spPr/>
      <dgm:t>
        <a:bodyPr/>
        <a:lstStyle/>
        <a:p>
          <a:r>
            <a:rPr lang="en-US" sz="800" dirty="0"/>
            <a:t>Ways to be Involved</a:t>
          </a:r>
        </a:p>
      </dgm:t>
    </dgm:pt>
    <dgm:pt modelId="{08A92E55-C1F4-47F1-9D27-2CF67FAB2478}" type="parTrans" cxnId="{DDF595A2-226A-47C4-A6BD-33D50CCE5A3F}">
      <dgm:prSet/>
      <dgm:spPr/>
      <dgm:t>
        <a:bodyPr/>
        <a:lstStyle/>
        <a:p>
          <a:endParaRPr lang="en-US"/>
        </a:p>
      </dgm:t>
    </dgm:pt>
    <dgm:pt modelId="{C79F785C-A7EB-4A0E-90BC-43A3EFA287EE}" type="sibTrans" cxnId="{DDF595A2-226A-47C4-A6BD-33D50CCE5A3F}">
      <dgm:prSet/>
      <dgm:spPr/>
      <dgm:t>
        <a:bodyPr/>
        <a:lstStyle/>
        <a:p>
          <a:endParaRPr lang="en-US"/>
        </a:p>
      </dgm:t>
    </dgm:pt>
    <dgm:pt modelId="{8CE12A8A-F0A5-4D2F-BE37-C46AE242E1CF}">
      <dgm:prSet custT="1"/>
      <dgm:spPr/>
      <dgm:t>
        <a:bodyPr/>
        <a:lstStyle/>
        <a:p>
          <a:r>
            <a:rPr lang="en-US" sz="800" dirty="0"/>
            <a:t>Remaining Events</a:t>
          </a:r>
        </a:p>
      </dgm:t>
    </dgm:pt>
    <dgm:pt modelId="{5C051D48-25F8-4888-A47B-14EB1A2865AB}" type="parTrans" cxnId="{B5965CBC-09DB-4DE9-99D8-DCFB77EBF1C7}">
      <dgm:prSet/>
      <dgm:spPr/>
      <dgm:t>
        <a:bodyPr/>
        <a:lstStyle/>
        <a:p>
          <a:endParaRPr lang="en-US"/>
        </a:p>
      </dgm:t>
    </dgm:pt>
    <dgm:pt modelId="{604E6721-3C0C-4E79-999E-55AF8B11D2CE}" type="sibTrans" cxnId="{B5965CBC-09DB-4DE9-99D8-DCFB77EBF1C7}">
      <dgm:prSet/>
      <dgm:spPr/>
      <dgm:t>
        <a:bodyPr/>
        <a:lstStyle/>
        <a:p>
          <a:endParaRPr lang="en-US"/>
        </a:p>
      </dgm:t>
    </dgm:pt>
    <dgm:pt modelId="{7B531CCB-601E-4A80-9800-08BEB128C6C6}" type="pres">
      <dgm:prSet presAssocID="{BFD92A4E-1F3D-4CAF-B100-957FB04E15CE}" presName="Name0" presStyleCnt="0">
        <dgm:presLayoutVars>
          <dgm:dir/>
          <dgm:resizeHandles val="exact"/>
        </dgm:presLayoutVars>
      </dgm:prSet>
      <dgm:spPr/>
    </dgm:pt>
    <dgm:pt modelId="{3C6A6A28-550D-4443-9D91-F0DAEDA9D024}" type="pres">
      <dgm:prSet presAssocID="{9F481AA5-94F3-4964-8FE7-39E17E1C1897}" presName="node" presStyleLbl="node1" presStyleIdx="0" presStyleCnt="9" custScaleY="89589">
        <dgm:presLayoutVars>
          <dgm:bulletEnabled val="1"/>
        </dgm:presLayoutVars>
      </dgm:prSet>
      <dgm:spPr/>
    </dgm:pt>
    <dgm:pt modelId="{2A6FCB31-2156-496D-B90B-2B1AE9370204}" type="pres">
      <dgm:prSet presAssocID="{2312E6BA-3F05-404A-8FDB-CF29847C5F71}" presName="sibTrans" presStyleLbl="sibTrans2D1" presStyleIdx="0" presStyleCnt="8"/>
      <dgm:spPr/>
    </dgm:pt>
    <dgm:pt modelId="{9ADB23C6-CD99-4E63-A580-7EFE03B31FDD}" type="pres">
      <dgm:prSet presAssocID="{2312E6BA-3F05-404A-8FDB-CF29847C5F71}" presName="connectorText" presStyleLbl="sibTrans2D1" presStyleIdx="0" presStyleCnt="8"/>
      <dgm:spPr/>
    </dgm:pt>
    <dgm:pt modelId="{ABC2C4DD-6428-4CC1-920D-725A699F57A1}" type="pres">
      <dgm:prSet presAssocID="{20F2A1BE-746E-494E-98CA-F0A0A30DBED7}" presName="node" presStyleLbl="node1" presStyleIdx="1" presStyleCnt="9" custScaleX="97014" custScaleY="97222">
        <dgm:presLayoutVars>
          <dgm:bulletEnabled val="1"/>
        </dgm:presLayoutVars>
      </dgm:prSet>
      <dgm:spPr/>
    </dgm:pt>
    <dgm:pt modelId="{15C84B96-EAB5-47B4-9E9E-4BEDDCFAF49B}" type="pres">
      <dgm:prSet presAssocID="{384BCC69-F8E6-4BD0-A977-601EB5AC6DCB}" presName="sibTrans" presStyleLbl="sibTrans2D1" presStyleIdx="1" presStyleCnt="8"/>
      <dgm:spPr/>
    </dgm:pt>
    <dgm:pt modelId="{158D08E9-8151-45CF-B12D-F7D1B96D67C4}" type="pres">
      <dgm:prSet presAssocID="{384BCC69-F8E6-4BD0-A977-601EB5AC6DCB}" presName="connectorText" presStyleLbl="sibTrans2D1" presStyleIdx="1" presStyleCnt="8"/>
      <dgm:spPr/>
    </dgm:pt>
    <dgm:pt modelId="{977CDBC9-4B90-47CB-8FDB-7C3364248F1C}" type="pres">
      <dgm:prSet presAssocID="{9EEA147F-EB97-452A-BCEA-32386D84DA5E}" presName="node" presStyleLbl="node1" presStyleIdx="2" presStyleCnt="9" custScaleX="99809" custScaleY="102335">
        <dgm:presLayoutVars>
          <dgm:bulletEnabled val="1"/>
        </dgm:presLayoutVars>
      </dgm:prSet>
      <dgm:spPr/>
    </dgm:pt>
    <dgm:pt modelId="{D2FA647F-4A35-4C4B-81D3-D3DAC1EBC059}" type="pres">
      <dgm:prSet presAssocID="{FA50F1FD-4C64-41B8-B83F-89267DCD6BE0}" presName="sibTrans" presStyleLbl="sibTrans2D1" presStyleIdx="2" presStyleCnt="8"/>
      <dgm:spPr/>
    </dgm:pt>
    <dgm:pt modelId="{3B3CC811-72D6-49AA-A416-74F6B1A082DB}" type="pres">
      <dgm:prSet presAssocID="{FA50F1FD-4C64-41B8-B83F-89267DCD6BE0}" presName="connectorText" presStyleLbl="sibTrans2D1" presStyleIdx="2" presStyleCnt="8"/>
      <dgm:spPr/>
    </dgm:pt>
    <dgm:pt modelId="{233E3449-89B2-4FBB-B777-9557FD8E872D}" type="pres">
      <dgm:prSet presAssocID="{7A4A0973-15B1-422B-86D9-FAC56138CB72}" presName="node" presStyleLbl="node1" presStyleIdx="3" presStyleCnt="9" custScaleX="96630" custScaleY="97821">
        <dgm:presLayoutVars>
          <dgm:bulletEnabled val="1"/>
        </dgm:presLayoutVars>
      </dgm:prSet>
      <dgm:spPr/>
    </dgm:pt>
    <dgm:pt modelId="{2CD88E49-DFAD-42D4-BA91-F687E5D77038}" type="pres">
      <dgm:prSet presAssocID="{AADA1FE8-9B1A-43E4-B088-ED4B6B94D647}" presName="sibTrans" presStyleLbl="sibTrans2D1" presStyleIdx="3" presStyleCnt="8"/>
      <dgm:spPr/>
    </dgm:pt>
    <dgm:pt modelId="{B4705A35-6B70-4D8B-A01E-D3FE8D33506E}" type="pres">
      <dgm:prSet presAssocID="{AADA1FE8-9B1A-43E4-B088-ED4B6B94D647}" presName="connectorText" presStyleLbl="sibTrans2D1" presStyleIdx="3" presStyleCnt="8"/>
      <dgm:spPr/>
    </dgm:pt>
    <dgm:pt modelId="{A5FEB431-8C96-4FEF-B45E-91703140A2C2}" type="pres">
      <dgm:prSet presAssocID="{7600A0A8-AAE2-4BB4-B583-02A4936C4D0F}" presName="node" presStyleLbl="node1" presStyleIdx="4" presStyleCnt="9">
        <dgm:presLayoutVars>
          <dgm:bulletEnabled val="1"/>
        </dgm:presLayoutVars>
      </dgm:prSet>
      <dgm:spPr/>
    </dgm:pt>
    <dgm:pt modelId="{68465332-5BA6-4DF2-949A-B215D253ED11}" type="pres">
      <dgm:prSet presAssocID="{154A6437-1A88-499B-9DB8-7E8604545EE3}" presName="sibTrans" presStyleLbl="sibTrans2D1" presStyleIdx="4" presStyleCnt="8"/>
      <dgm:spPr/>
    </dgm:pt>
    <dgm:pt modelId="{A36AE787-0232-4D96-B858-B1EDDC2C7760}" type="pres">
      <dgm:prSet presAssocID="{154A6437-1A88-499B-9DB8-7E8604545EE3}" presName="connectorText" presStyleLbl="sibTrans2D1" presStyleIdx="4" presStyleCnt="8"/>
      <dgm:spPr/>
    </dgm:pt>
    <dgm:pt modelId="{95B11470-3B04-495B-9DE0-F180C38CF565}" type="pres">
      <dgm:prSet presAssocID="{A4124FD7-8E0D-4350-B12E-98F054D3E68F}" presName="node" presStyleLbl="node1" presStyleIdx="5" presStyleCnt="9">
        <dgm:presLayoutVars>
          <dgm:bulletEnabled val="1"/>
        </dgm:presLayoutVars>
      </dgm:prSet>
      <dgm:spPr/>
    </dgm:pt>
    <dgm:pt modelId="{790A74D7-4493-4E76-BA27-66B7964149B9}" type="pres">
      <dgm:prSet presAssocID="{F5CCC443-31CB-446A-B7AE-35225D431FBD}" presName="sibTrans" presStyleLbl="sibTrans2D1" presStyleIdx="5" presStyleCnt="8"/>
      <dgm:spPr/>
    </dgm:pt>
    <dgm:pt modelId="{DD9661AA-5179-40C9-9BB1-064FCDBEBA1D}" type="pres">
      <dgm:prSet presAssocID="{F5CCC443-31CB-446A-B7AE-35225D431FBD}" presName="connectorText" presStyleLbl="sibTrans2D1" presStyleIdx="5" presStyleCnt="8"/>
      <dgm:spPr/>
    </dgm:pt>
    <dgm:pt modelId="{CB9C3A2D-995D-4F0F-9F98-A8FFC023287F}" type="pres">
      <dgm:prSet presAssocID="{8CE12A8A-F0A5-4D2F-BE37-C46AE242E1CF}" presName="node" presStyleLbl="node1" presStyleIdx="6" presStyleCnt="9">
        <dgm:presLayoutVars>
          <dgm:bulletEnabled val="1"/>
        </dgm:presLayoutVars>
      </dgm:prSet>
      <dgm:spPr/>
    </dgm:pt>
    <dgm:pt modelId="{9AE65673-F089-4E99-81A9-635A8ABE6068}" type="pres">
      <dgm:prSet presAssocID="{604E6721-3C0C-4E79-999E-55AF8B11D2CE}" presName="sibTrans" presStyleLbl="sibTrans2D1" presStyleIdx="6" presStyleCnt="8"/>
      <dgm:spPr/>
    </dgm:pt>
    <dgm:pt modelId="{505D44FE-CC1B-466C-BCCF-A50259FA60B1}" type="pres">
      <dgm:prSet presAssocID="{604E6721-3C0C-4E79-999E-55AF8B11D2CE}" presName="connectorText" presStyleLbl="sibTrans2D1" presStyleIdx="6" presStyleCnt="8"/>
      <dgm:spPr/>
    </dgm:pt>
    <dgm:pt modelId="{9D7B8394-AB81-463B-83AF-C2D715800B33}" type="pres">
      <dgm:prSet presAssocID="{250373F7-3946-45F6-A46C-D5C208561381}" presName="node" presStyleLbl="node1" presStyleIdx="7" presStyleCnt="9" custScaleX="141420" custScaleY="145727">
        <dgm:presLayoutVars>
          <dgm:bulletEnabled val="1"/>
        </dgm:presLayoutVars>
      </dgm:prSet>
      <dgm:spPr/>
    </dgm:pt>
    <dgm:pt modelId="{71A3D5DE-4A04-4B43-84CF-889AE9F79FEF}" type="pres">
      <dgm:prSet presAssocID="{D1B56459-163B-4039-B585-C61DAC7716F8}" presName="sibTrans" presStyleLbl="sibTrans2D1" presStyleIdx="7" presStyleCnt="8"/>
      <dgm:spPr/>
    </dgm:pt>
    <dgm:pt modelId="{F7373A8D-3F2E-4110-A049-50B47770029D}" type="pres">
      <dgm:prSet presAssocID="{D1B56459-163B-4039-B585-C61DAC7716F8}" presName="connectorText" presStyleLbl="sibTrans2D1" presStyleIdx="7" presStyleCnt="8"/>
      <dgm:spPr/>
    </dgm:pt>
    <dgm:pt modelId="{06147859-40CD-42FB-A693-794F2EBBC601}" type="pres">
      <dgm:prSet presAssocID="{4D116A65-B345-42ED-9705-8195E091702E}" presName="node" presStyleLbl="node1" presStyleIdx="8" presStyleCnt="9">
        <dgm:presLayoutVars>
          <dgm:bulletEnabled val="1"/>
        </dgm:presLayoutVars>
      </dgm:prSet>
      <dgm:spPr/>
    </dgm:pt>
  </dgm:ptLst>
  <dgm:cxnLst>
    <dgm:cxn modelId="{991F4803-E434-4667-B1CA-47BB8FFF561F}" type="presOf" srcId="{154A6437-1A88-499B-9DB8-7E8604545EE3}" destId="{A36AE787-0232-4D96-B858-B1EDDC2C7760}" srcOrd="1" destOrd="0" presId="urn:microsoft.com/office/officeart/2005/8/layout/process1"/>
    <dgm:cxn modelId="{B0AF6A06-3961-4B96-8106-EDCFA2852A2B}" type="presOf" srcId="{A4124FD7-8E0D-4350-B12E-98F054D3E68F}" destId="{95B11470-3B04-495B-9DE0-F180C38CF565}" srcOrd="0" destOrd="0" presId="urn:microsoft.com/office/officeart/2005/8/layout/process1"/>
    <dgm:cxn modelId="{D7E8F00A-F763-4A74-8E4A-60A295F30971}" srcId="{BFD92A4E-1F3D-4CAF-B100-957FB04E15CE}" destId="{9EEA147F-EB97-452A-BCEA-32386D84DA5E}" srcOrd="2" destOrd="0" parTransId="{DAAF267A-5407-4920-9C5C-0F9F4F45CA29}" sibTransId="{FA50F1FD-4C64-41B8-B83F-89267DCD6BE0}"/>
    <dgm:cxn modelId="{B159290D-DBEB-4D06-AFBA-39646D1A84FB}" type="presOf" srcId="{F5CCC443-31CB-446A-B7AE-35225D431FBD}" destId="{DD9661AA-5179-40C9-9BB1-064FCDBEBA1D}" srcOrd="1" destOrd="0" presId="urn:microsoft.com/office/officeart/2005/8/layout/process1"/>
    <dgm:cxn modelId="{051FD915-81ED-440D-AE6E-0FF1C16F8467}" type="presOf" srcId="{FA50F1FD-4C64-41B8-B83F-89267DCD6BE0}" destId="{D2FA647F-4A35-4C4B-81D3-D3DAC1EBC059}" srcOrd="0" destOrd="0" presId="urn:microsoft.com/office/officeart/2005/8/layout/process1"/>
    <dgm:cxn modelId="{4A54F717-EEE1-4ACC-AE0D-B06A7438104E}" type="presOf" srcId="{4D116A65-B345-42ED-9705-8195E091702E}" destId="{06147859-40CD-42FB-A693-794F2EBBC601}" srcOrd="0" destOrd="0" presId="urn:microsoft.com/office/officeart/2005/8/layout/process1"/>
    <dgm:cxn modelId="{15A2FC1D-30D1-47B2-B0B5-7DCE0505C4C5}" srcId="{BFD92A4E-1F3D-4CAF-B100-957FB04E15CE}" destId="{9F481AA5-94F3-4964-8FE7-39E17E1C1897}" srcOrd="0" destOrd="0" parTransId="{EE744D82-CE1C-4C6A-8FB1-A3ECA506C393}" sibTransId="{2312E6BA-3F05-404A-8FDB-CF29847C5F71}"/>
    <dgm:cxn modelId="{4229D436-3A6B-4662-9A50-7405D4515384}" type="presOf" srcId="{604E6721-3C0C-4E79-999E-55AF8B11D2CE}" destId="{505D44FE-CC1B-466C-BCCF-A50259FA60B1}" srcOrd="1" destOrd="0" presId="urn:microsoft.com/office/officeart/2005/8/layout/process1"/>
    <dgm:cxn modelId="{F15C3A3A-7C2F-41AF-8866-FFE1ED1B82B5}" type="presOf" srcId="{9F481AA5-94F3-4964-8FE7-39E17E1C1897}" destId="{3C6A6A28-550D-4443-9D91-F0DAEDA9D024}" srcOrd="0" destOrd="0" presId="urn:microsoft.com/office/officeart/2005/8/layout/process1"/>
    <dgm:cxn modelId="{1F49573E-0928-479B-88D8-ADCF600940B5}" type="presOf" srcId="{FA50F1FD-4C64-41B8-B83F-89267DCD6BE0}" destId="{3B3CC811-72D6-49AA-A416-74F6B1A082DB}" srcOrd="1" destOrd="0" presId="urn:microsoft.com/office/officeart/2005/8/layout/process1"/>
    <dgm:cxn modelId="{ADAB3C5D-725D-407D-BA55-65F4C69F0FE2}" type="presOf" srcId="{154A6437-1A88-499B-9DB8-7E8604545EE3}" destId="{68465332-5BA6-4DF2-949A-B215D253ED11}" srcOrd="0" destOrd="0" presId="urn:microsoft.com/office/officeart/2005/8/layout/process1"/>
    <dgm:cxn modelId="{9496915E-A780-4508-B473-79F4266AA063}" type="presOf" srcId="{F5CCC443-31CB-446A-B7AE-35225D431FBD}" destId="{790A74D7-4493-4E76-BA27-66B7964149B9}" srcOrd="0" destOrd="0" presId="urn:microsoft.com/office/officeart/2005/8/layout/process1"/>
    <dgm:cxn modelId="{2ECA5367-EEF8-412A-8064-860D2950B169}" type="presOf" srcId="{BFD92A4E-1F3D-4CAF-B100-957FB04E15CE}" destId="{7B531CCB-601E-4A80-9800-08BEB128C6C6}" srcOrd="0" destOrd="0" presId="urn:microsoft.com/office/officeart/2005/8/layout/process1"/>
    <dgm:cxn modelId="{5B9FB14B-ECE0-4F22-89A0-89FA019BE542}" type="presOf" srcId="{8CE12A8A-F0A5-4D2F-BE37-C46AE242E1CF}" destId="{CB9C3A2D-995D-4F0F-9F98-A8FFC023287F}" srcOrd="0" destOrd="0" presId="urn:microsoft.com/office/officeart/2005/8/layout/process1"/>
    <dgm:cxn modelId="{D9689F4E-86EE-4193-82C7-8513394E4B80}" type="presOf" srcId="{AADA1FE8-9B1A-43E4-B088-ED4B6B94D647}" destId="{2CD88E49-DFAD-42D4-BA91-F687E5D77038}" srcOrd="0" destOrd="0" presId="urn:microsoft.com/office/officeart/2005/8/layout/process1"/>
    <dgm:cxn modelId="{D6617B75-EA83-4292-B51F-98F562E927A2}" srcId="{BFD92A4E-1F3D-4CAF-B100-957FB04E15CE}" destId="{250373F7-3946-45F6-A46C-D5C208561381}" srcOrd="7" destOrd="0" parTransId="{65732E37-9378-4BAB-9E0C-948E2D0A7C49}" sibTransId="{D1B56459-163B-4039-B585-C61DAC7716F8}"/>
    <dgm:cxn modelId="{F1710D59-BDEF-4321-BB62-973CA0B5F43A}" type="presOf" srcId="{2312E6BA-3F05-404A-8FDB-CF29847C5F71}" destId="{2A6FCB31-2156-496D-B90B-2B1AE9370204}" srcOrd="0" destOrd="0" presId="urn:microsoft.com/office/officeart/2005/8/layout/process1"/>
    <dgm:cxn modelId="{4CA60D7E-ECA4-4A5E-98AB-52EB6DF04A84}" type="presOf" srcId="{384BCC69-F8E6-4BD0-A977-601EB5AC6DCB}" destId="{15C84B96-EAB5-47B4-9E9E-4BEDDCFAF49B}" srcOrd="0" destOrd="0" presId="urn:microsoft.com/office/officeart/2005/8/layout/process1"/>
    <dgm:cxn modelId="{5535B77E-3D7B-4D8F-8E26-6F5AEA9A84B4}" type="presOf" srcId="{7600A0A8-AAE2-4BB4-B583-02A4936C4D0F}" destId="{A5FEB431-8C96-4FEF-B45E-91703140A2C2}" srcOrd="0" destOrd="0" presId="urn:microsoft.com/office/officeart/2005/8/layout/process1"/>
    <dgm:cxn modelId="{ADFD4085-9FF6-4BA6-8CF2-DF9B6A1D9485}" srcId="{BFD92A4E-1F3D-4CAF-B100-957FB04E15CE}" destId="{7A4A0973-15B1-422B-86D9-FAC56138CB72}" srcOrd="3" destOrd="0" parTransId="{35E3445A-5136-476D-96AE-C6880BA089CA}" sibTransId="{AADA1FE8-9B1A-43E4-B088-ED4B6B94D647}"/>
    <dgm:cxn modelId="{EE9D198E-66C6-4724-AE6F-29CA6E47A216}" type="presOf" srcId="{250373F7-3946-45F6-A46C-D5C208561381}" destId="{9D7B8394-AB81-463B-83AF-C2D715800B33}" srcOrd="0" destOrd="0" presId="urn:microsoft.com/office/officeart/2005/8/layout/process1"/>
    <dgm:cxn modelId="{AF436896-35BB-4126-A617-D63CB02C4819}" type="presOf" srcId="{384BCC69-F8E6-4BD0-A977-601EB5AC6DCB}" destId="{158D08E9-8151-45CF-B12D-F7D1B96D67C4}" srcOrd="1" destOrd="0" presId="urn:microsoft.com/office/officeart/2005/8/layout/process1"/>
    <dgm:cxn modelId="{7C2EF49D-1AA8-40D3-AB4E-158F94F5C8FA}" type="presOf" srcId="{D1B56459-163B-4039-B585-C61DAC7716F8}" destId="{71A3D5DE-4A04-4B43-84CF-889AE9F79FEF}" srcOrd="0" destOrd="0" presId="urn:microsoft.com/office/officeart/2005/8/layout/process1"/>
    <dgm:cxn modelId="{DDF595A2-226A-47C4-A6BD-33D50CCE5A3F}" srcId="{BFD92A4E-1F3D-4CAF-B100-957FB04E15CE}" destId="{4D116A65-B345-42ED-9705-8195E091702E}" srcOrd="8" destOrd="0" parTransId="{08A92E55-C1F4-47F1-9D27-2CF67FAB2478}" sibTransId="{C79F785C-A7EB-4A0E-90BC-43A3EFA287EE}"/>
    <dgm:cxn modelId="{F803E9A8-8A9C-44E1-A237-53DC640D2532}" type="presOf" srcId="{9EEA147F-EB97-452A-BCEA-32386D84DA5E}" destId="{977CDBC9-4B90-47CB-8FDB-7C3364248F1C}" srcOrd="0" destOrd="0" presId="urn:microsoft.com/office/officeart/2005/8/layout/process1"/>
    <dgm:cxn modelId="{199DD4AB-E2C4-47E6-809B-60D62C808F53}" srcId="{BFD92A4E-1F3D-4CAF-B100-957FB04E15CE}" destId="{A4124FD7-8E0D-4350-B12E-98F054D3E68F}" srcOrd="5" destOrd="0" parTransId="{FB8B0890-073D-4372-98FB-B003C9BBE897}" sibTransId="{F5CCC443-31CB-446A-B7AE-35225D431FBD}"/>
    <dgm:cxn modelId="{9A30A6BB-9057-4E4C-BF99-B90F47985FF8}" type="presOf" srcId="{604E6721-3C0C-4E79-999E-55AF8B11D2CE}" destId="{9AE65673-F089-4E99-81A9-635A8ABE6068}" srcOrd="0" destOrd="0" presId="urn:microsoft.com/office/officeart/2005/8/layout/process1"/>
    <dgm:cxn modelId="{B5965CBC-09DB-4DE9-99D8-DCFB77EBF1C7}" srcId="{BFD92A4E-1F3D-4CAF-B100-957FB04E15CE}" destId="{8CE12A8A-F0A5-4D2F-BE37-C46AE242E1CF}" srcOrd="6" destOrd="0" parTransId="{5C051D48-25F8-4888-A47B-14EB1A2865AB}" sibTransId="{604E6721-3C0C-4E79-999E-55AF8B11D2CE}"/>
    <dgm:cxn modelId="{A449DEC3-9D10-46A2-B63C-2D0C054B2DF7}" type="presOf" srcId="{20F2A1BE-746E-494E-98CA-F0A0A30DBED7}" destId="{ABC2C4DD-6428-4CC1-920D-725A699F57A1}" srcOrd="0" destOrd="0" presId="urn:microsoft.com/office/officeart/2005/8/layout/process1"/>
    <dgm:cxn modelId="{221333C9-5330-493D-AFC5-9C3314A7C78E}" srcId="{BFD92A4E-1F3D-4CAF-B100-957FB04E15CE}" destId="{7600A0A8-AAE2-4BB4-B583-02A4936C4D0F}" srcOrd="4" destOrd="0" parTransId="{425B040A-627E-401C-A978-442C096B5468}" sibTransId="{154A6437-1A88-499B-9DB8-7E8604545EE3}"/>
    <dgm:cxn modelId="{93A9A4E2-D91E-4C7F-90BE-7A861D29B48F}" type="presOf" srcId="{AADA1FE8-9B1A-43E4-B088-ED4B6B94D647}" destId="{B4705A35-6B70-4D8B-A01E-D3FE8D33506E}" srcOrd="1" destOrd="0" presId="urn:microsoft.com/office/officeart/2005/8/layout/process1"/>
    <dgm:cxn modelId="{9DC815ED-6E4D-451E-A774-2D3DC64F16AE}" srcId="{BFD92A4E-1F3D-4CAF-B100-957FB04E15CE}" destId="{20F2A1BE-746E-494E-98CA-F0A0A30DBED7}" srcOrd="1" destOrd="0" parTransId="{FAD941C2-DBD7-4640-A116-E660DD195F41}" sibTransId="{384BCC69-F8E6-4BD0-A977-601EB5AC6DCB}"/>
    <dgm:cxn modelId="{4421D0ED-1C30-4543-9041-A757735E681C}" type="presOf" srcId="{D1B56459-163B-4039-B585-C61DAC7716F8}" destId="{F7373A8D-3F2E-4110-A049-50B47770029D}" srcOrd="1" destOrd="0" presId="urn:microsoft.com/office/officeart/2005/8/layout/process1"/>
    <dgm:cxn modelId="{DFC612F8-4007-4320-BB0F-B9876DCF9748}" type="presOf" srcId="{2312E6BA-3F05-404A-8FDB-CF29847C5F71}" destId="{9ADB23C6-CD99-4E63-A580-7EFE03B31FDD}" srcOrd="1" destOrd="0" presId="urn:microsoft.com/office/officeart/2005/8/layout/process1"/>
    <dgm:cxn modelId="{655022FD-CBC2-4BE9-AF45-9001052C68FD}" type="presOf" srcId="{7A4A0973-15B1-422B-86D9-FAC56138CB72}" destId="{233E3449-89B2-4FBB-B777-9557FD8E872D}" srcOrd="0" destOrd="0" presId="urn:microsoft.com/office/officeart/2005/8/layout/process1"/>
    <dgm:cxn modelId="{FFBC0DCC-70A0-4840-A64A-37905444AEC2}" type="presParOf" srcId="{7B531CCB-601E-4A80-9800-08BEB128C6C6}" destId="{3C6A6A28-550D-4443-9D91-F0DAEDA9D024}" srcOrd="0" destOrd="0" presId="urn:microsoft.com/office/officeart/2005/8/layout/process1"/>
    <dgm:cxn modelId="{EC421BE6-14A6-48D6-801B-929BFEB5A0C9}" type="presParOf" srcId="{7B531CCB-601E-4A80-9800-08BEB128C6C6}" destId="{2A6FCB31-2156-496D-B90B-2B1AE9370204}" srcOrd="1" destOrd="0" presId="urn:microsoft.com/office/officeart/2005/8/layout/process1"/>
    <dgm:cxn modelId="{ACD1BE84-70A2-495D-B9CC-4B319CB7994B}" type="presParOf" srcId="{2A6FCB31-2156-496D-B90B-2B1AE9370204}" destId="{9ADB23C6-CD99-4E63-A580-7EFE03B31FDD}" srcOrd="0" destOrd="0" presId="urn:microsoft.com/office/officeart/2005/8/layout/process1"/>
    <dgm:cxn modelId="{1728E674-B056-4224-8AA0-DF800D0554BA}" type="presParOf" srcId="{7B531CCB-601E-4A80-9800-08BEB128C6C6}" destId="{ABC2C4DD-6428-4CC1-920D-725A699F57A1}" srcOrd="2" destOrd="0" presId="urn:microsoft.com/office/officeart/2005/8/layout/process1"/>
    <dgm:cxn modelId="{CD2CB774-183F-4CE1-9C48-96023F8F3267}" type="presParOf" srcId="{7B531CCB-601E-4A80-9800-08BEB128C6C6}" destId="{15C84B96-EAB5-47B4-9E9E-4BEDDCFAF49B}" srcOrd="3" destOrd="0" presId="urn:microsoft.com/office/officeart/2005/8/layout/process1"/>
    <dgm:cxn modelId="{50BB258B-BEEE-4180-95BB-800790665B88}" type="presParOf" srcId="{15C84B96-EAB5-47B4-9E9E-4BEDDCFAF49B}" destId="{158D08E9-8151-45CF-B12D-F7D1B96D67C4}" srcOrd="0" destOrd="0" presId="urn:microsoft.com/office/officeart/2005/8/layout/process1"/>
    <dgm:cxn modelId="{6EFE0CFC-DE02-4AFA-A88C-578F829749A2}" type="presParOf" srcId="{7B531CCB-601E-4A80-9800-08BEB128C6C6}" destId="{977CDBC9-4B90-47CB-8FDB-7C3364248F1C}" srcOrd="4" destOrd="0" presId="urn:microsoft.com/office/officeart/2005/8/layout/process1"/>
    <dgm:cxn modelId="{9C23ED9C-AFE9-4EDA-8ED0-72C9F5D235A6}" type="presParOf" srcId="{7B531CCB-601E-4A80-9800-08BEB128C6C6}" destId="{D2FA647F-4A35-4C4B-81D3-D3DAC1EBC059}" srcOrd="5" destOrd="0" presId="urn:microsoft.com/office/officeart/2005/8/layout/process1"/>
    <dgm:cxn modelId="{8644BE5C-D2DE-4D30-820F-1169078D1A2C}" type="presParOf" srcId="{D2FA647F-4A35-4C4B-81D3-D3DAC1EBC059}" destId="{3B3CC811-72D6-49AA-A416-74F6B1A082DB}" srcOrd="0" destOrd="0" presId="urn:microsoft.com/office/officeart/2005/8/layout/process1"/>
    <dgm:cxn modelId="{2993D5C6-2B99-49D7-B663-D5663DDD858B}" type="presParOf" srcId="{7B531CCB-601E-4A80-9800-08BEB128C6C6}" destId="{233E3449-89B2-4FBB-B777-9557FD8E872D}" srcOrd="6" destOrd="0" presId="urn:microsoft.com/office/officeart/2005/8/layout/process1"/>
    <dgm:cxn modelId="{EC771FCD-CA85-4A83-980A-9E214ED8091C}" type="presParOf" srcId="{7B531CCB-601E-4A80-9800-08BEB128C6C6}" destId="{2CD88E49-DFAD-42D4-BA91-F687E5D77038}" srcOrd="7" destOrd="0" presId="urn:microsoft.com/office/officeart/2005/8/layout/process1"/>
    <dgm:cxn modelId="{6E065A4A-98ED-40CA-8A3E-7BD10E915ADB}" type="presParOf" srcId="{2CD88E49-DFAD-42D4-BA91-F687E5D77038}" destId="{B4705A35-6B70-4D8B-A01E-D3FE8D33506E}" srcOrd="0" destOrd="0" presId="urn:microsoft.com/office/officeart/2005/8/layout/process1"/>
    <dgm:cxn modelId="{B4158D53-FCF8-4E84-87B4-3104BB8921C7}" type="presParOf" srcId="{7B531CCB-601E-4A80-9800-08BEB128C6C6}" destId="{A5FEB431-8C96-4FEF-B45E-91703140A2C2}" srcOrd="8" destOrd="0" presId="urn:microsoft.com/office/officeart/2005/8/layout/process1"/>
    <dgm:cxn modelId="{8777744C-DF73-4B54-B071-82251F302BBA}" type="presParOf" srcId="{7B531CCB-601E-4A80-9800-08BEB128C6C6}" destId="{68465332-5BA6-4DF2-949A-B215D253ED11}" srcOrd="9" destOrd="0" presId="urn:microsoft.com/office/officeart/2005/8/layout/process1"/>
    <dgm:cxn modelId="{F1455F3D-1A88-4291-BB8A-BDFEAE786A9F}" type="presParOf" srcId="{68465332-5BA6-4DF2-949A-B215D253ED11}" destId="{A36AE787-0232-4D96-B858-B1EDDC2C7760}" srcOrd="0" destOrd="0" presId="urn:microsoft.com/office/officeart/2005/8/layout/process1"/>
    <dgm:cxn modelId="{F73BFE8D-E9EE-451B-919B-FFFB9C480836}" type="presParOf" srcId="{7B531CCB-601E-4A80-9800-08BEB128C6C6}" destId="{95B11470-3B04-495B-9DE0-F180C38CF565}" srcOrd="10" destOrd="0" presId="urn:microsoft.com/office/officeart/2005/8/layout/process1"/>
    <dgm:cxn modelId="{1E07680C-668A-4088-A554-876D786F3AA2}" type="presParOf" srcId="{7B531CCB-601E-4A80-9800-08BEB128C6C6}" destId="{790A74D7-4493-4E76-BA27-66B7964149B9}" srcOrd="11" destOrd="0" presId="urn:microsoft.com/office/officeart/2005/8/layout/process1"/>
    <dgm:cxn modelId="{ABE307B3-EFA6-4933-B48A-40B5DBA50D99}" type="presParOf" srcId="{790A74D7-4493-4E76-BA27-66B7964149B9}" destId="{DD9661AA-5179-40C9-9BB1-064FCDBEBA1D}" srcOrd="0" destOrd="0" presId="urn:microsoft.com/office/officeart/2005/8/layout/process1"/>
    <dgm:cxn modelId="{23679C4F-3EAF-4135-B76A-35CF4C0069F3}" type="presParOf" srcId="{7B531CCB-601E-4A80-9800-08BEB128C6C6}" destId="{CB9C3A2D-995D-4F0F-9F98-A8FFC023287F}" srcOrd="12" destOrd="0" presId="urn:microsoft.com/office/officeart/2005/8/layout/process1"/>
    <dgm:cxn modelId="{AF8B2BA4-F2AE-4635-9E13-810EF31D35EC}" type="presParOf" srcId="{7B531CCB-601E-4A80-9800-08BEB128C6C6}" destId="{9AE65673-F089-4E99-81A9-635A8ABE6068}" srcOrd="13" destOrd="0" presId="urn:microsoft.com/office/officeart/2005/8/layout/process1"/>
    <dgm:cxn modelId="{A2A8C8A7-127E-4294-9C87-AA57C5BE39AE}" type="presParOf" srcId="{9AE65673-F089-4E99-81A9-635A8ABE6068}" destId="{505D44FE-CC1B-466C-BCCF-A50259FA60B1}" srcOrd="0" destOrd="0" presId="urn:microsoft.com/office/officeart/2005/8/layout/process1"/>
    <dgm:cxn modelId="{5BD8E33E-8192-4418-8924-0A3BB366516E}" type="presParOf" srcId="{7B531CCB-601E-4A80-9800-08BEB128C6C6}" destId="{9D7B8394-AB81-463B-83AF-C2D715800B33}" srcOrd="14" destOrd="0" presId="urn:microsoft.com/office/officeart/2005/8/layout/process1"/>
    <dgm:cxn modelId="{213443E1-09F3-45AA-95D6-B9E7D317B96B}" type="presParOf" srcId="{7B531CCB-601E-4A80-9800-08BEB128C6C6}" destId="{71A3D5DE-4A04-4B43-84CF-889AE9F79FEF}" srcOrd="15" destOrd="0" presId="urn:microsoft.com/office/officeart/2005/8/layout/process1"/>
    <dgm:cxn modelId="{6A6D5252-F9D0-407B-BD17-AB5BCE37E2EF}" type="presParOf" srcId="{71A3D5DE-4A04-4B43-84CF-889AE9F79FEF}" destId="{F7373A8D-3F2E-4110-A049-50B47770029D}" srcOrd="0" destOrd="0" presId="urn:microsoft.com/office/officeart/2005/8/layout/process1"/>
    <dgm:cxn modelId="{967BB819-28F2-4D30-8FA4-818420E53CCB}" type="presParOf" srcId="{7B531CCB-601E-4A80-9800-08BEB128C6C6}" destId="{06147859-40CD-42FB-A693-794F2EBBC601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211" y="233416"/>
          <a:ext cx="960639" cy="6304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676" y="251881"/>
        <a:ext cx="923709" cy="593516"/>
      </dsp:txXfrm>
    </dsp:sp>
    <dsp:sp modelId="{2A6FCB31-2156-496D-B90B-2B1AE9370204}">
      <dsp:nvSpPr>
        <dsp:cNvPr id="0" name=""/>
        <dsp:cNvSpPr/>
      </dsp:nvSpPr>
      <dsp:spPr>
        <a:xfrm>
          <a:off x="1065914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914" y="477168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106" y="29932"/>
          <a:ext cx="1387710" cy="10374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Standing Rules/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Board  Members &amp; Committee Chairs</a:t>
          </a:r>
        </a:p>
      </dsp:txBody>
      <dsp:txXfrm>
        <a:off x="1384491" y="60317"/>
        <a:ext cx="1326940" cy="976645"/>
      </dsp:txXfrm>
    </dsp:sp>
    <dsp:sp modelId="{15C84B96-EAB5-47B4-9E9E-4BEDDCFAF49B}">
      <dsp:nvSpPr>
        <dsp:cNvPr id="0" name=""/>
        <dsp:cNvSpPr/>
      </dsp:nvSpPr>
      <dsp:spPr>
        <a:xfrm>
          <a:off x="283788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37881" y="477168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3126072" y="222921"/>
          <a:ext cx="960639" cy="651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3145152" y="242001"/>
        <a:ext cx="922479" cy="613276"/>
      </dsp:txXfrm>
    </dsp:sp>
    <dsp:sp modelId="{D2FA647F-4A35-4C4B-81D3-D3DAC1EBC059}">
      <dsp:nvSpPr>
        <dsp:cNvPr id="0" name=""/>
        <dsp:cNvSpPr/>
      </dsp:nvSpPr>
      <dsp:spPr>
        <a:xfrm>
          <a:off x="418277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82776" y="477168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4470967" y="202835"/>
          <a:ext cx="960639" cy="6916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91224" y="223092"/>
        <a:ext cx="920125" cy="651094"/>
      </dsp:txXfrm>
    </dsp:sp>
    <dsp:sp modelId="{2CD88E49-DFAD-42D4-BA91-F687E5D77038}">
      <dsp:nvSpPr>
        <dsp:cNvPr id="0" name=""/>
        <dsp:cNvSpPr/>
      </dsp:nvSpPr>
      <dsp:spPr>
        <a:xfrm>
          <a:off x="552767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27671" y="477168"/>
        <a:ext cx="142559" cy="142942"/>
      </dsp:txXfrm>
    </dsp:sp>
    <dsp:sp modelId="{A5FEB431-8C96-4FEF-B45E-91703140A2C2}">
      <dsp:nvSpPr>
        <dsp:cNvPr id="0" name=""/>
        <dsp:cNvSpPr/>
      </dsp:nvSpPr>
      <dsp:spPr>
        <a:xfrm>
          <a:off x="581586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37843" y="195394"/>
        <a:ext cx="916679" cy="706490"/>
      </dsp:txXfrm>
    </dsp:sp>
    <dsp:sp modelId="{68465332-5BA6-4DF2-949A-B215D253ED11}">
      <dsp:nvSpPr>
        <dsp:cNvPr id="0" name=""/>
        <dsp:cNvSpPr/>
      </dsp:nvSpPr>
      <dsp:spPr>
        <a:xfrm>
          <a:off x="687256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72566" y="477168"/>
        <a:ext cx="142559" cy="142942"/>
      </dsp:txXfrm>
    </dsp:sp>
    <dsp:sp modelId="{95B11470-3B04-495B-9DE0-F180C38CF565}">
      <dsp:nvSpPr>
        <dsp:cNvPr id="0" name=""/>
        <dsp:cNvSpPr/>
      </dsp:nvSpPr>
      <dsp:spPr>
        <a:xfrm>
          <a:off x="716075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82738" y="195394"/>
        <a:ext cx="916679" cy="706490"/>
      </dsp:txXfrm>
    </dsp:sp>
    <dsp:sp modelId="{790A74D7-4493-4E76-BA27-66B7964149B9}">
      <dsp:nvSpPr>
        <dsp:cNvPr id="0" name=""/>
        <dsp:cNvSpPr/>
      </dsp:nvSpPr>
      <dsp:spPr>
        <a:xfrm>
          <a:off x="8217461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7461" y="477168"/>
        <a:ext cx="142559" cy="142942"/>
      </dsp:txXfrm>
    </dsp:sp>
    <dsp:sp modelId="{A8A0C011-1046-472F-83D3-769770B40B84}">
      <dsp:nvSpPr>
        <dsp:cNvPr id="0" name=""/>
        <dsp:cNvSpPr/>
      </dsp:nvSpPr>
      <dsp:spPr>
        <a:xfrm>
          <a:off x="8505653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7633" y="195394"/>
        <a:ext cx="916679" cy="706490"/>
      </dsp:txXfrm>
    </dsp:sp>
    <dsp:sp modelId="{E7983B0B-5AD9-403B-9F76-0ABDCC633992}">
      <dsp:nvSpPr>
        <dsp:cNvPr id="0" name=""/>
        <dsp:cNvSpPr/>
      </dsp:nvSpPr>
      <dsp:spPr>
        <a:xfrm>
          <a:off x="9562356" y="429520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356" y="477168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548" y="173414"/>
          <a:ext cx="960639" cy="750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2528" y="195394"/>
        <a:ext cx="916679" cy="706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61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016" y="168779"/>
        <a:ext cx="917794" cy="752204"/>
      </dsp:txXfrm>
    </dsp:sp>
    <dsp:sp modelId="{2A6FCB31-2156-496D-B90B-2B1AE9370204}">
      <dsp:nvSpPr>
        <dsp:cNvPr id="0" name=""/>
        <dsp:cNvSpPr/>
      </dsp:nvSpPr>
      <dsp:spPr>
        <a:xfrm>
          <a:off x="106667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6672" y="473115"/>
        <a:ext cx="143146" cy="143532"/>
      </dsp:txXfrm>
    </dsp:sp>
    <dsp:sp modelId="{ABC2C4DD-6428-4CC1-920D-725A699F57A1}">
      <dsp:nvSpPr>
        <dsp:cNvPr id="0" name=""/>
        <dsp:cNvSpPr/>
      </dsp:nvSpPr>
      <dsp:spPr>
        <a:xfrm>
          <a:off x="1356051" y="135054"/>
          <a:ext cx="935795" cy="8196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0058" y="159061"/>
        <a:ext cx="887781" cy="771640"/>
      </dsp:txXfrm>
    </dsp:sp>
    <dsp:sp modelId="{15C84B96-EAB5-47B4-9E9E-4BEDDCFAF49B}">
      <dsp:nvSpPr>
        <dsp:cNvPr id="0" name=""/>
        <dsp:cNvSpPr/>
      </dsp:nvSpPr>
      <dsp:spPr>
        <a:xfrm>
          <a:off x="2388306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8306" y="473115"/>
        <a:ext cx="143146" cy="143532"/>
      </dsp:txXfrm>
    </dsp:sp>
    <dsp:sp modelId="{977CDBC9-4B90-47CB-8FDB-7C3364248F1C}">
      <dsp:nvSpPr>
        <dsp:cNvPr id="0" name=""/>
        <dsp:cNvSpPr/>
      </dsp:nvSpPr>
      <dsp:spPr>
        <a:xfrm>
          <a:off x="2677686" y="-65656"/>
          <a:ext cx="1384912" cy="1221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Treasurer’s Report</a:t>
          </a:r>
        </a:p>
      </dsp:txBody>
      <dsp:txXfrm>
        <a:off x="2713450" y="-29892"/>
        <a:ext cx="1313384" cy="1149548"/>
      </dsp:txXfrm>
    </dsp:sp>
    <dsp:sp modelId="{D2FA647F-4A35-4C4B-81D3-D3DAC1EBC059}">
      <dsp:nvSpPr>
        <dsp:cNvPr id="0" name=""/>
        <dsp:cNvSpPr/>
      </dsp:nvSpPr>
      <dsp:spPr>
        <a:xfrm>
          <a:off x="415905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59057" y="473115"/>
        <a:ext cx="143146" cy="143532"/>
      </dsp:txXfrm>
    </dsp:sp>
    <dsp:sp modelId="{4CAE0234-B54D-448E-8217-BC35EA318EB8}">
      <dsp:nvSpPr>
        <dsp:cNvPr id="0" name=""/>
        <dsp:cNvSpPr/>
      </dsp:nvSpPr>
      <dsp:spPr>
        <a:xfrm>
          <a:off x="4448437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471839" y="168779"/>
        <a:ext cx="917794" cy="752204"/>
      </dsp:txXfrm>
    </dsp:sp>
    <dsp:sp modelId="{8474F59E-8F26-432E-BF95-BD877D4371D7}">
      <dsp:nvSpPr>
        <dsp:cNvPr id="0" name=""/>
        <dsp:cNvSpPr/>
      </dsp:nvSpPr>
      <dsp:spPr>
        <a:xfrm>
          <a:off x="5509495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09495" y="473115"/>
        <a:ext cx="143146" cy="143532"/>
      </dsp:txXfrm>
    </dsp:sp>
    <dsp:sp modelId="{A5FEB431-8C96-4FEF-B45E-91703140A2C2}">
      <dsp:nvSpPr>
        <dsp:cNvPr id="0" name=""/>
        <dsp:cNvSpPr/>
      </dsp:nvSpPr>
      <dsp:spPr>
        <a:xfrm>
          <a:off x="5798874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22276" y="168779"/>
        <a:ext cx="917794" cy="752204"/>
      </dsp:txXfrm>
    </dsp:sp>
    <dsp:sp modelId="{68465332-5BA6-4DF2-949A-B215D253ED11}">
      <dsp:nvSpPr>
        <dsp:cNvPr id="0" name=""/>
        <dsp:cNvSpPr/>
      </dsp:nvSpPr>
      <dsp:spPr>
        <a:xfrm>
          <a:off x="6859932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9932" y="473115"/>
        <a:ext cx="143146" cy="143532"/>
      </dsp:txXfrm>
    </dsp:sp>
    <dsp:sp modelId="{95B11470-3B04-495B-9DE0-F180C38CF565}">
      <dsp:nvSpPr>
        <dsp:cNvPr id="0" name=""/>
        <dsp:cNvSpPr/>
      </dsp:nvSpPr>
      <dsp:spPr>
        <a:xfrm>
          <a:off x="7149311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72713" y="168779"/>
        <a:ext cx="917794" cy="752204"/>
      </dsp:txXfrm>
    </dsp:sp>
    <dsp:sp modelId="{790A74D7-4493-4E76-BA27-66B7964149B9}">
      <dsp:nvSpPr>
        <dsp:cNvPr id="0" name=""/>
        <dsp:cNvSpPr/>
      </dsp:nvSpPr>
      <dsp:spPr>
        <a:xfrm>
          <a:off x="8210369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10369" y="473115"/>
        <a:ext cx="143146" cy="143532"/>
      </dsp:txXfrm>
    </dsp:sp>
    <dsp:sp modelId="{4E147EAD-DAAC-4B10-BD45-F4513DD09203}">
      <dsp:nvSpPr>
        <dsp:cNvPr id="0" name=""/>
        <dsp:cNvSpPr/>
      </dsp:nvSpPr>
      <dsp:spPr>
        <a:xfrm>
          <a:off x="8499749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23151" y="168779"/>
        <a:ext cx="917794" cy="752204"/>
      </dsp:txXfrm>
    </dsp:sp>
    <dsp:sp modelId="{ADCA16C1-9C94-46E3-A6E0-F3D82758C490}">
      <dsp:nvSpPr>
        <dsp:cNvPr id="0" name=""/>
        <dsp:cNvSpPr/>
      </dsp:nvSpPr>
      <dsp:spPr>
        <a:xfrm>
          <a:off x="9560807" y="425271"/>
          <a:ext cx="204494" cy="2392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0807" y="473115"/>
        <a:ext cx="143146" cy="143532"/>
      </dsp:txXfrm>
    </dsp:sp>
    <dsp:sp modelId="{06147859-40CD-42FB-A693-794F2EBBC601}">
      <dsp:nvSpPr>
        <dsp:cNvPr id="0" name=""/>
        <dsp:cNvSpPr/>
      </dsp:nvSpPr>
      <dsp:spPr>
        <a:xfrm>
          <a:off x="9850186" y="145377"/>
          <a:ext cx="964598" cy="7990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3588" y="168779"/>
        <a:ext cx="917794" cy="752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8817" y="204401"/>
          <a:ext cx="965917" cy="6809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8762" y="224346"/>
        <a:ext cx="926027" cy="641070"/>
      </dsp:txXfrm>
    </dsp:sp>
    <dsp:sp modelId="{2A6FCB31-2156-496D-B90B-2B1AE9370204}">
      <dsp:nvSpPr>
        <dsp:cNvPr id="0" name=""/>
        <dsp:cNvSpPr/>
      </dsp:nvSpPr>
      <dsp:spPr>
        <a:xfrm>
          <a:off x="1071326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1326" y="473016"/>
        <a:ext cx="143342" cy="143729"/>
      </dsp:txXfrm>
    </dsp:sp>
    <dsp:sp modelId="{ABC2C4DD-6428-4CC1-920D-725A699F57A1}">
      <dsp:nvSpPr>
        <dsp:cNvPr id="0" name=""/>
        <dsp:cNvSpPr/>
      </dsp:nvSpPr>
      <dsp:spPr>
        <a:xfrm>
          <a:off x="1361101" y="157274"/>
          <a:ext cx="937075" cy="7752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806" y="179979"/>
        <a:ext cx="891665" cy="729804"/>
      </dsp:txXfrm>
    </dsp:sp>
    <dsp:sp modelId="{15C84B96-EAB5-47B4-9E9E-4BEDDCFAF49B}">
      <dsp:nvSpPr>
        <dsp:cNvPr id="0" name=""/>
        <dsp:cNvSpPr/>
      </dsp:nvSpPr>
      <dsp:spPr>
        <a:xfrm>
          <a:off x="239476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4768" y="473016"/>
        <a:ext cx="143342" cy="143729"/>
      </dsp:txXfrm>
    </dsp:sp>
    <dsp:sp modelId="{977CDBC9-4B90-47CB-8FDB-7C3364248F1C}">
      <dsp:nvSpPr>
        <dsp:cNvPr id="0" name=""/>
        <dsp:cNvSpPr/>
      </dsp:nvSpPr>
      <dsp:spPr>
        <a:xfrm>
          <a:off x="2684544" y="136889"/>
          <a:ext cx="964072" cy="81598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8443" y="160788"/>
        <a:ext cx="916274" cy="768186"/>
      </dsp:txXfrm>
    </dsp:sp>
    <dsp:sp modelId="{D2FA647F-4A35-4C4B-81D3-D3DAC1EBC059}">
      <dsp:nvSpPr>
        <dsp:cNvPr id="0" name=""/>
        <dsp:cNvSpPr/>
      </dsp:nvSpPr>
      <dsp:spPr>
        <a:xfrm>
          <a:off x="374520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5208" y="473016"/>
        <a:ext cx="143342" cy="143729"/>
      </dsp:txXfrm>
    </dsp:sp>
    <dsp:sp modelId="{4CAE0234-B54D-448E-8217-BC35EA318EB8}">
      <dsp:nvSpPr>
        <dsp:cNvPr id="0" name=""/>
        <dsp:cNvSpPr/>
      </dsp:nvSpPr>
      <dsp:spPr>
        <a:xfrm>
          <a:off x="4034983" y="-62332"/>
          <a:ext cx="1367459" cy="12144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Past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Events</a:t>
          </a:r>
        </a:p>
      </dsp:txBody>
      <dsp:txXfrm>
        <a:off x="4070552" y="-26763"/>
        <a:ext cx="1296321" cy="1143289"/>
      </dsp:txXfrm>
    </dsp:sp>
    <dsp:sp modelId="{8474F59E-8F26-432E-BF95-BD877D4371D7}">
      <dsp:nvSpPr>
        <dsp:cNvPr id="0" name=""/>
        <dsp:cNvSpPr/>
      </dsp:nvSpPr>
      <dsp:spPr>
        <a:xfrm>
          <a:off x="549903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499034" y="473016"/>
        <a:ext cx="143342" cy="143729"/>
      </dsp:txXfrm>
    </dsp:sp>
    <dsp:sp modelId="{A5FEB431-8C96-4FEF-B45E-91703140A2C2}">
      <dsp:nvSpPr>
        <dsp:cNvPr id="0" name=""/>
        <dsp:cNvSpPr/>
      </dsp:nvSpPr>
      <dsp:spPr>
        <a:xfrm>
          <a:off x="5788810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812164" y="169552"/>
        <a:ext cx="919209" cy="750657"/>
      </dsp:txXfrm>
    </dsp:sp>
    <dsp:sp modelId="{68465332-5BA6-4DF2-949A-B215D253ED11}">
      <dsp:nvSpPr>
        <dsp:cNvPr id="0" name=""/>
        <dsp:cNvSpPr/>
      </dsp:nvSpPr>
      <dsp:spPr>
        <a:xfrm>
          <a:off x="6851319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51319" y="473016"/>
        <a:ext cx="143342" cy="143729"/>
      </dsp:txXfrm>
    </dsp:sp>
    <dsp:sp modelId="{95B11470-3B04-495B-9DE0-F180C38CF565}">
      <dsp:nvSpPr>
        <dsp:cNvPr id="0" name=""/>
        <dsp:cNvSpPr/>
      </dsp:nvSpPr>
      <dsp:spPr>
        <a:xfrm>
          <a:off x="714109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64448" y="169552"/>
        <a:ext cx="919209" cy="750657"/>
      </dsp:txXfrm>
    </dsp:sp>
    <dsp:sp modelId="{790A74D7-4493-4E76-BA27-66B7964149B9}">
      <dsp:nvSpPr>
        <dsp:cNvPr id="0" name=""/>
        <dsp:cNvSpPr/>
      </dsp:nvSpPr>
      <dsp:spPr>
        <a:xfrm>
          <a:off x="8203604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3604" y="473016"/>
        <a:ext cx="143342" cy="143729"/>
      </dsp:txXfrm>
    </dsp:sp>
    <dsp:sp modelId="{575A3006-C400-46B1-AD60-0B112B80C508}">
      <dsp:nvSpPr>
        <dsp:cNvPr id="0" name=""/>
        <dsp:cNvSpPr/>
      </dsp:nvSpPr>
      <dsp:spPr>
        <a:xfrm>
          <a:off x="8493379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733" y="169552"/>
        <a:ext cx="919209" cy="750657"/>
      </dsp:txXfrm>
    </dsp:sp>
    <dsp:sp modelId="{6715837B-0A5D-4235-A552-D61D1C6B80BC}">
      <dsp:nvSpPr>
        <dsp:cNvPr id="0" name=""/>
        <dsp:cNvSpPr/>
      </dsp:nvSpPr>
      <dsp:spPr>
        <a:xfrm>
          <a:off x="9555888" y="425107"/>
          <a:ext cx="204774" cy="23954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5888" y="473016"/>
        <a:ext cx="143342" cy="143729"/>
      </dsp:txXfrm>
    </dsp:sp>
    <dsp:sp modelId="{06147859-40CD-42FB-A693-794F2EBBC601}">
      <dsp:nvSpPr>
        <dsp:cNvPr id="0" name=""/>
        <dsp:cNvSpPr/>
      </dsp:nvSpPr>
      <dsp:spPr>
        <a:xfrm>
          <a:off x="9845664" y="146198"/>
          <a:ext cx="965917" cy="7973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69018" y="169552"/>
        <a:ext cx="919209" cy="7506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6076" y="203936"/>
          <a:ext cx="967237" cy="6818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6048" y="223908"/>
        <a:ext cx="927293" cy="641946"/>
      </dsp:txXfrm>
    </dsp:sp>
    <dsp:sp modelId="{2A6FCB31-2156-496D-B90B-2B1AE9370204}">
      <dsp:nvSpPr>
        <dsp:cNvPr id="0" name=""/>
        <dsp:cNvSpPr/>
      </dsp:nvSpPr>
      <dsp:spPr>
        <a:xfrm>
          <a:off x="1070036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0036" y="472919"/>
        <a:ext cx="143538" cy="143924"/>
      </dsp:txXfrm>
    </dsp:sp>
    <dsp:sp modelId="{ABC2C4DD-6428-4CC1-920D-725A699F57A1}">
      <dsp:nvSpPr>
        <dsp:cNvPr id="0" name=""/>
        <dsp:cNvSpPr/>
      </dsp:nvSpPr>
      <dsp:spPr>
        <a:xfrm>
          <a:off x="1360208" y="154139"/>
          <a:ext cx="938355" cy="781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83097" y="177028"/>
        <a:ext cx="892577" cy="735705"/>
      </dsp:txXfrm>
    </dsp:sp>
    <dsp:sp modelId="{15C84B96-EAB5-47B4-9E9E-4BEDDCFAF49B}">
      <dsp:nvSpPr>
        <dsp:cNvPr id="0" name=""/>
        <dsp:cNvSpPr/>
      </dsp:nvSpPr>
      <dsp:spPr>
        <a:xfrm>
          <a:off x="2395287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95287" y="472919"/>
        <a:ext cx="143538" cy="143924"/>
      </dsp:txXfrm>
    </dsp:sp>
    <dsp:sp modelId="{977CDBC9-4B90-47CB-8FDB-7C3364248F1C}">
      <dsp:nvSpPr>
        <dsp:cNvPr id="0" name=""/>
        <dsp:cNvSpPr/>
      </dsp:nvSpPr>
      <dsp:spPr>
        <a:xfrm>
          <a:off x="2685458" y="133590"/>
          <a:ext cx="965389" cy="822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09551" y="157683"/>
        <a:ext cx="917203" cy="774396"/>
      </dsp:txXfrm>
    </dsp:sp>
    <dsp:sp modelId="{D2FA647F-4A35-4C4B-81D3-D3DAC1EBC059}">
      <dsp:nvSpPr>
        <dsp:cNvPr id="0" name=""/>
        <dsp:cNvSpPr/>
      </dsp:nvSpPr>
      <dsp:spPr>
        <a:xfrm>
          <a:off x="3747571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47571" y="472919"/>
        <a:ext cx="143538" cy="143924"/>
      </dsp:txXfrm>
    </dsp:sp>
    <dsp:sp modelId="{A5FEB431-8C96-4FEF-B45E-91703140A2C2}">
      <dsp:nvSpPr>
        <dsp:cNvPr id="0" name=""/>
        <dsp:cNvSpPr/>
      </dsp:nvSpPr>
      <dsp:spPr>
        <a:xfrm>
          <a:off x="4037743" y="88709"/>
          <a:ext cx="930927" cy="9123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64465" y="115431"/>
        <a:ext cx="877483" cy="858900"/>
      </dsp:txXfrm>
    </dsp:sp>
    <dsp:sp modelId="{68465332-5BA6-4DF2-949A-B215D253ED11}">
      <dsp:nvSpPr>
        <dsp:cNvPr id="0" name=""/>
        <dsp:cNvSpPr/>
      </dsp:nvSpPr>
      <dsp:spPr>
        <a:xfrm>
          <a:off x="5065393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5393" y="472919"/>
        <a:ext cx="143538" cy="143924"/>
      </dsp:txXfrm>
    </dsp:sp>
    <dsp:sp modelId="{F37E71DE-884E-4506-85EA-0F0891338247}">
      <dsp:nvSpPr>
        <dsp:cNvPr id="0" name=""/>
        <dsp:cNvSpPr/>
      </dsp:nvSpPr>
      <dsp:spPr>
        <a:xfrm>
          <a:off x="5355565" y="-131242"/>
          <a:ext cx="1396361" cy="13522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Upcoming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Events</a:t>
          </a:r>
        </a:p>
      </dsp:txBody>
      <dsp:txXfrm>
        <a:off x="5395171" y="-91636"/>
        <a:ext cx="1317149" cy="1273035"/>
      </dsp:txXfrm>
    </dsp:sp>
    <dsp:sp modelId="{C569BCDF-1D5C-4FA3-9294-9483F74661E6}">
      <dsp:nvSpPr>
        <dsp:cNvPr id="0" name=""/>
        <dsp:cNvSpPr/>
      </dsp:nvSpPr>
      <dsp:spPr>
        <a:xfrm>
          <a:off x="6848650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848650" y="472919"/>
        <a:ext cx="143538" cy="143924"/>
      </dsp:txXfrm>
    </dsp:sp>
    <dsp:sp modelId="{AD211D63-0387-4B41-B568-A05557AA9FCC}">
      <dsp:nvSpPr>
        <dsp:cNvPr id="0" name=""/>
        <dsp:cNvSpPr/>
      </dsp:nvSpPr>
      <dsp:spPr>
        <a:xfrm>
          <a:off x="7138821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7162364" y="166517"/>
        <a:ext cx="920151" cy="756727"/>
      </dsp:txXfrm>
    </dsp:sp>
    <dsp:sp modelId="{98B971EB-92F6-48C2-87F9-1479B0F2DF3C}">
      <dsp:nvSpPr>
        <dsp:cNvPr id="0" name=""/>
        <dsp:cNvSpPr/>
      </dsp:nvSpPr>
      <dsp:spPr>
        <a:xfrm>
          <a:off x="8202782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2782" y="472919"/>
        <a:ext cx="143538" cy="143924"/>
      </dsp:txXfrm>
    </dsp:sp>
    <dsp:sp modelId="{A0045309-3F51-4743-8083-4A5E29917F5B}">
      <dsp:nvSpPr>
        <dsp:cNvPr id="0" name=""/>
        <dsp:cNvSpPr/>
      </dsp:nvSpPr>
      <dsp:spPr>
        <a:xfrm>
          <a:off x="8492953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516496" y="166517"/>
        <a:ext cx="920151" cy="756727"/>
      </dsp:txXfrm>
    </dsp:sp>
    <dsp:sp modelId="{8FEE6741-9B79-40B9-A265-4955F7ABE273}">
      <dsp:nvSpPr>
        <dsp:cNvPr id="0" name=""/>
        <dsp:cNvSpPr/>
      </dsp:nvSpPr>
      <dsp:spPr>
        <a:xfrm>
          <a:off x="9556914" y="424944"/>
          <a:ext cx="205054" cy="23987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56914" y="472919"/>
        <a:ext cx="143538" cy="143924"/>
      </dsp:txXfrm>
    </dsp:sp>
    <dsp:sp modelId="{06147859-40CD-42FB-A693-794F2EBBC601}">
      <dsp:nvSpPr>
        <dsp:cNvPr id="0" name=""/>
        <dsp:cNvSpPr/>
      </dsp:nvSpPr>
      <dsp:spPr>
        <a:xfrm>
          <a:off x="9847085" y="142974"/>
          <a:ext cx="967237" cy="8038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0628" y="166517"/>
        <a:ext cx="920151" cy="7567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1956" y="283501"/>
          <a:ext cx="972515" cy="5227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7267" y="298812"/>
        <a:ext cx="941893" cy="492138"/>
      </dsp:txXfrm>
    </dsp:sp>
    <dsp:sp modelId="{2A6FCB31-2156-496D-B90B-2B1AE9370204}">
      <dsp:nvSpPr>
        <dsp:cNvPr id="0" name=""/>
        <dsp:cNvSpPr/>
      </dsp:nvSpPr>
      <dsp:spPr>
        <a:xfrm>
          <a:off x="108172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81722" y="472526"/>
        <a:ext cx="144321" cy="144709"/>
      </dsp:txXfrm>
    </dsp:sp>
    <dsp:sp modelId="{ABC2C4DD-6428-4CC1-920D-725A699F57A1}">
      <dsp:nvSpPr>
        <dsp:cNvPr id="0" name=""/>
        <dsp:cNvSpPr/>
      </dsp:nvSpPr>
      <dsp:spPr>
        <a:xfrm>
          <a:off x="1373477" y="261231"/>
          <a:ext cx="943476" cy="567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90093" y="277847"/>
        <a:ext cx="910244" cy="534067"/>
      </dsp:txXfrm>
    </dsp:sp>
    <dsp:sp modelId="{15C84B96-EAB5-47B4-9E9E-4BEDDCFAF49B}">
      <dsp:nvSpPr>
        <dsp:cNvPr id="0" name=""/>
        <dsp:cNvSpPr/>
      </dsp:nvSpPr>
      <dsp:spPr>
        <a:xfrm>
          <a:off x="2414205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14205" y="472526"/>
        <a:ext cx="144321" cy="144709"/>
      </dsp:txXfrm>
    </dsp:sp>
    <dsp:sp modelId="{977CDBC9-4B90-47CB-8FDB-7C3364248F1C}">
      <dsp:nvSpPr>
        <dsp:cNvPr id="0" name=""/>
        <dsp:cNvSpPr/>
      </dsp:nvSpPr>
      <dsp:spPr>
        <a:xfrm>
          <a:off x="2705959" y="246314"/>
          <a:ext cx="970657" cy="5971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723448" y="263803"/>
        <a:ext cx="935679" cy="562156"/>
      </dsp:txXfrm>
    </dsp:sp>
    <dsp:sp modelId="{D2FA647F-4A35-4C4B-81D3-D3DAC1EBC059}">
      <dsp:nvSpPr>
        <dsp:cNvPr id="0" name=""/>
        <dsp:cNvSpPr/>
      </dsp:nvSpPr>
      <dsp:spPr>
        <a:xfrm>
          <a:off x="3773869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3869" y="472526"/>
        <a:ext cx="144321" cy="144709"/>
      </dsp:txXfrm>
    </dsp:sp>
    <dsp:sp modelId="{4CAE0234-B54D-448E-8217-BC35EA318EB8}">
      <dsp:nvSpPr>
        <dsp:cNvPr id="0" name=""/>
        <dsp:cNvSpPr/>
      </dsp:nvSpPr>
      <dsp:spPr>
        <a:xfrm>
          <a:off x="4065623" y="242521"/>
          <a:ext cx="938788" cy="6047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83335" y="260233"/>
        <a:ext cx="903364" cy="569295"/>
      </dsp:txXfrm>
    </dsp:sp>
    <dsp:sp modelId="{8474F59E-8F26-432E-BF95-BD877D4371D7}">
      <dsp:nvSpPr>
        <dsp:cNvPr id="0" name=""/>
        <dsp:cNvSpPr/>
      </dsp:nvSpPr>
      <dsp:spPr>
        <a:xfrm>
          <a:off x="5101664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01664" y="472526"/>
        <a:ext cx="144321" cy="144709"/>
      </dsp:txXfrm>
    </dsp:sp>
    <dsp:sp modelId="{A5FEB431-8C96-4FEF-B45E-91703140A2C2}">
      <dsp:nvSpPr>
        <dsp:cNvPr id="0" name=""/>
        <dsp:cNvSpPr/>
      </dsp:nvSpPr>
      <dsp:spPr>
        <a:xfrm>
          <a:off x="5393418" y="213734"/>
          <a:ext cx="936007" cy="662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412816" y="233132"/>
        <a:ext cx="897211" cy="623498"/>
      </dsp:txXfrm>
    </dsp:sp>
    <dsp:sp modelId="{68465332-5BA6-4DF2-949A-B215D253ED11}">
      <dsp:nvSpPr>
        <dsp:cNvPr id="0" name=""/>
        <dsp:cNvSpPr/>
      </dsp:nvSpPr>
      <dsp:spPr>
        <a:xfrm>
          <a:off x="6426677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26677" y="472526"/>
        <a:ext cx="144321" cy="144709"/>
      </dsp:txXfrm>
    </dsp:sp>
    <dsp:sp modelId="{2EF5F67A-51F1-49F9-BE86-B4EC4E2B7C80}">
      <dsp:nvSpPr>
        <dsp:cNvPr id="0" name=""/>
        <dsp:cNvSpPr/>
      </dsp:nvSpPr>
      <dsp:spPr>
        <a:xfrm>
          <a:off x="6718432" y="-62726"/>
          <a:ext cx="1366967" cy="12152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Spring Book Fair</a:t>
          </a:r>
        </a:p>
      </dsp:txBody>
      <dsp:txXfrm>
        <a:off x="6754024" y="-27134"/>
        <a:ext cx="1295783" cy="1144032"/>
      </dsp:txXfrm>
    </dsp:sp>
    <dsp:sp modelId="{C401C4DF-DD75-4EE3-B1CA-62B2D894C995}">
      <dsp:nvSpPr>
        <dsp:cNvPr id="0" name=""/>
        <dsp:cNvSpPr/>
      </dsp:nvSpPr>
      <dsp:spPr>
        <a:xfrm>
          <a:off x="8182651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182651" y="472526"/>
        <a:ext cx="144321" cy="144709"/>
      </dsp:txXfrm>
    </dsp:sp>
    <dsp:sp modelId="{39F5DF89-FF20-4E7D-9F06-15692E8044F9}">
      <dsp:nvSpPr>
        <dsp:cNvPr id="0" name=""/>
        <dsp:cNvSpPr/>
      </dsp:nvSpPr>
      <dsp:spPr>
        <a:xfrm>
          <a:off x="8474405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491495" y="270216"/>
        <a:ext cx="938335" cy="549329"/>
      </dsp:txXfrm>
    </dsp:sp>
    <dsp:sp modelId="{CC7A5E40-DB8A-44E2-BAE8-AC118B5D972F}">
      <dsp:nvSpPr>
        <dsp:cNvPr id="0" name=""/>
        <dsp:cNvSpPr/>
      </dsp:nvSpPr>
      <dsp:spPr>
        <a:xfrm>
          <a:off x="9544172" y="424289"/>
          <a:ext cx="206173" cy="241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44172" y="472526"/>
        <a:ext cx="144321" cy="144709"/>
      </dsp:txXfrm>
    </dsp:sp>
    <dsp:sp modelId="{06147859-40CD-42FB-A693-794F2EBBC601}">
      <dsp:nvSpPr>
        <dsp:cNvPr id="0" name=""/>
        <dsp:cNvSpPr/>
      </dsp:nvSpPr>
      <dsp:spPr>
        <a:xfrm>
          <a:off x="9835927" y="253126"/>
          <a:ext cx="972515" cy="5835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53017" y="270216"/>
        <a:ext cx="938335" cy="5493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9105" y="177770"/>
          <a:ext cx="960639" cy="7342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30610" y="199275"/>
        <a:ext cx="917629" cy="691212"/>
      </dsp:txXfrm>
    </dsp:sp>
    <dsp:sp modelId="{2A6FCB31-2156-496D-B90B-2B1AE9370204}">
      <dsp:nvSpPr>
        <dsp:cNvPr id="0" name=""/>
        <dsp:cNvSpPr/>
      </dsp:nvSpPr>
      <dsp:spPr>
        <a:xfrm>
          <a:off x="1065808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65808" y="473410"/>
        <a:ext cx="142559" cy="142942"/>
      </dsp:txXfrm>
    </dsp:sp>
    <dsp:sp modelId="{ABC2C4DD-6428-4CC1-920D-725A699F57A1}">
      <dsp:nvSpPr>
        <dsp:cNvPr id="0" name=""/>
        <dsp:cNvSpPr/>
      </dsp:nvSpPr>
      <dsp:spPr>
        <a:xfrm>
          <a:off x="1354000" y="146492"/>
          <a:ext cx="931954" cy="7967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Standing Rules/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Board  Members &amp;  Chairs</a:t>
          </a:r>
        </a:p>
      </dsp:txBody>
      <dsp:txXfrm>
        <a:off x="1377337" y="169829"/>
        <a:ext cx="885280" cy="750104"/>
      </dsp:txXfrm>
    </dsp:sp>
    <dsp:sp modelId="{15C84B96-EAB5-47B4-9E9E-4BEDDCFAF49B}">
      <dsp:nvSpPr>
        <dsp:cNvPr id="0" name=""/>
        <dsp:cNvSpPr/>
      </dsp:nvSpPr>
      <dsp:spPr>
        <a:xfrm>
          <a:off x="238201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82019" y="473410"/>
        <a:ext cx="142559" cy="142942"/>
      </dsp:txXfrm>
    </dsp:sp>
    <dsp:sp modelId="{977CDBC9-4B90-47CB-8FDB-7C3364248F1C}">
      <dsp:nvSpPr>
        <dsp:cNvPr id="0" name=""/>
        <dsp:cNvSpPr/>
      </dsp:nvSpPr>
      <dsp:spPr>
        <a:xfrm>
          <a:off x="2670211" y="125540"/>
          <a:ext cx="958804" cy="8386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Treasurer’s Report</a:t>
          </a:r>
        </a:p>
      </dsp:txBody>
      <dsp:txXfrm>
        <a:off x="2694775" y="150104"/>
        <a:ext cx="909676" cy="789553"/>
      </dsp:txXfrm>
    </dsp:sp>
    <dsp:sp modelId="{D2FA647F-4A35-4C4B-81D3-D3DAC1EBC059}">
      <dsp:nvSpPr>
        <dsp:cNvPr id="0" name=""/>
        <dsp:cNvSpPr/>
      </dsp:nvSpPr>
      <dsp:spPr>
        <a:xfrm>
          <a:off x="372507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25079" y="473410"/>
        <a:ext cx="142559" cy="142942"/>
      </dsp:txXfrm>
    </dsp:sp>
    <dsp:sp modelId="{2D7E10C4-A07D-4792-9844-BDE8AD52CB3A}">
      <dsp:nvSpPr>
        <dsp:cNvPr id="0" name=""/>
        <dsp:cNvSpPr/>
      </dsp:nvSpPr>
      <dsp:spPr>
        <a:xfrm>
          <a:off x="401327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Past Events</a:t>
          </a:r>
        </a:p>
      </dsp:txBody>
      <dsp:txXfrm>
        <a:off x="4037275" y="159112"/>
        <a:ext cx="912631" cy="771537"/>
      </dsp:txXfrm>
    </dsp:sp>
    <dsp:sp modelId="{367C8173-C4A6-4F58-9F9F-8F877CB78F07}">
      <dsp:nvSpPr>
        <dsp:cNvPr id="0" name=""/>
        <dsp:cNvSpPr/>
      </dsp:nvSpPr>
      <dsp:spPr>
        <a:xfrm>
          <a:off x="506997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69974" y="473410"/>
        <a:ext cx="142559" cy="142942"/>
      </dsp:txXfrm>
    </dsp:sp>
    <dsp:sp modelId="{D1D1419F-DF78-4DA0-B4B2-2CB6D22AA02E}">
      <dsp:nvSpPr>
        <dsp:cNvPr id="0" name=""/>
        <dsp:cNvSpPr/>
      </dsp:nvSpPr>
      <dsp:spPr>
        <a:xfrm>
          <a:off x="5358166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Events</a:t>
          </a:r>
        </a:p>
      </dsp:txBody>
      <dsp:txXfrm>
        <a:off x="5382170" y="159112"/>
        <a:ext cx="912631" cy="771537"/>
      </dsp:txXfrm>
    </dsp:sp>
    <dsp:sp modelId="{4DFB1206-43BC-43D7-829B-13A1AE9B74EA}">
      <dsp:nvSpPr>
        <dsp:cNvPr id="0" name=""/>
        <dsp:cNvSpPr/>
      </dsp:nvSpPr>
      <dsp:spPr>
        <a:xfrm>
          <a:off x="6414869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14869" y="473410"/>
        <a:ext cx="142559" cy="142942"/>
      </dsp:txXfrm>
    </dsp:sp>
    <dsp:sp modelId="{BAFEDD4D-B91C-4BA0-B8B4-4DBE317C844F}">
      <dsp:nvSpPr>
        <dsp:cNvPr id="0" name=""/>
        <dsp:cNvSpPr/>
      </dsp:nvSpPr>
      <dsp:spPr>
        <a:xfrm>
          <a:off x="6703061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Fair</a:t>
          </a:r>
        </a:p>
      </dsp:txBody>
      <dsp:txXfrm>
        <a:off x="6727065" y="159112"/>
        <a:ext cx="912631" cy="771537"/>
      </dsp:txXfrm>
    </dsp:sp>
    <dsp:sp modelId="{9C843F34-AE2A-4CFA-B36C-946980980A74}">
      <dsp:nvSpPr>
        <dsp:cNvPr id="0" name=""/>
        <dsp:cNvSpPr/>
      </dsp:nvSpPr>
      <dsp:spPr>
        <a:xfrm>
          <a:off x="7759764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59764" y="473410"/>
        <a:ext cx="142559" cy="142942"/>
      </dsp:txXfrm>
    </dsp:sp>
    <dsp:sp modelId="{233E3449-89B2-4FBB-B777-9557FD8E872D}">
      <dsp:nvSpPr>
        <dsp:cNvPr id="0" name=""/>
        <dsp:cNvSpPr/>
      </dsp:nvSpPr>
      <dsp:spPr>
        <a:xfrm>
          <a:off x="8047956" y="-136132"/>
          <a:ext cx="1418441" cy="136202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Remaining Events</a:t>
          </a:r>
        </a:p>
      </dsp:txBody>
      <dsp:txXfrm>
        <a:off x="8087848" y="-96240"/>
        <a:ext cx="1338657" cy="1282243"/>
      </dsp:txXfrm>
    </dsp:sp>
    <dsp:sp modelId="{2CD88E49-DFAD-42D4-BA91-F687E5D77038}">
      <dsp:nvSpPr>
        <dsp:cNvPr id="0" name=""/>
        <dsp:cNvSpPr/>
      </dsp:nvSpPr>
      <dsp:spPr>
        <a:xfrm>
          <a:off x="9562462" y="425762"/>
          <a:ext cx="203655" cy="2382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562462" y="473410"/>
        <a:ext cx="142559" cy="142942"/>
      </dsp:txXfrm>
    </dsp:sp>
    <dsp:sp modelId="{06147859-40CD-42FB-A693-794F2EBBC601}">
      <dsp:nvSpPr>
        <dsp:cNvPr id="0" name=""/>
        <dsp:cNvSpPr/>
      </dsp:nvSpPr>
      <dsp:spPr>
        <a:xfrm>
          <a:off x="9850654" y="135108"/>
          <a:ext cx="960639" cy="819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Ways to be Involved</a:t>
          </a:r>
        </a:p>
      </dsp:txBody>
      <dsp:txXfrm>
        <a:off x="9874658" y="159112"/>
        <a:ext cx="912631" cy="7715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5820" y="284210"/>
          <a:ext cx="969876" cy="5213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1090" y="299480"/>
        <a:ext cx="939336" cy="490801"/>
      </dsp:txXfrm>
    </dsp:sp>
    <dsp:sp modelId="{2A6FCB31-2156-496D-B90B-2B1AE9370204}">
      <dsp:nvSpPr>
        <dsp:cNvPr id="0" name=""/>
        <dsp:cNvSpPr/>
      </dsp:nvSpPr>
      <dsp:spPr>
        <a:xfrm>
          <a:off x="107268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72684" y="472722"/>
        <a:ext cx="143929" cy="144317"/>
      </dsp:txXfrm>
    </dsp:sp>
    <dsp:sp modelId="{ABC2C4DD-6428-4CC1-920D-725A699F57A1}">
      <dsp:nvSpPr>
        <dsp:cNvPr id="0" name=""/>
        <dsp:cNvSpPr/>
      </dsp:nvSpPr>
      <dsp:spPr>
        <a:xfrm>
          <a:off x="1363647" y="262001"/>
          <a:ext cx="940915" cy="56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380218" y="278572"/>
        <a:ext cx="907773" cy="532617"/>
      </dsp:txXfrm>
    </dsp:sp>
    <dsp:sp modelId="{15C84B96-EAB5-47B4-9E9E-4BEDDCFAF49B}">
      <dsp:nvSpPr>
        <dsp:cNvPr id="0" name=""/>
        <dsp:cNvSpPr/>
      </dsp:nvSpPr>
      <dsp:spPr>
        <a:xfrm>
          <a:off x="240155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401551" y="472722"/>
        <a:ext cx="143929" cy="144317"/>
      </dsp:txXfrm>
    </dsp:sp>
    <dsp:sp modelId="{977CDBC9-4B90-47CB-8FDB-7C3364248F1C}">
      <dsp:nvSpPr>
        <dsp:cNvPr id="0" name=""/>
        <dsp:cNvSpPr/>
      </dsp:nvSpPr>
      <dsp:spPr>
        <a:xfrm>
          <a:off x="2692513" y="247124"/>
          <a:ext cx="968023" cy="5955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709955" y="264566"/>
        <a:ext cx="933139" cy="560629"/>
      </dsp:txXfrm>
    </dsp:sp>
    <dsp:sp modelId="{D2FA647F-4A35-4C4B-81D3-D3DAC1EBC059}">
      <dsp:nvSpPr>
        <dsp:cNvPr id="0" name=""/>
        <dsp:cNvSpPr/>
      </dsp:nvSpPr>
      <dsp:spPr>
        <a:xfrm>
          <a:off x="3757525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7525" y="472722"/>
        <a:ext cx="143929" cy="144317"/>
      </dsp:txXfrm>
    </dsp:sp>
    <dsp:sp modelId="{233E3449-89B2-4FBB-B777-9557FD8E872D}">
      <dsp:nvSpPr>
        <dsp:cNvPr id="0" name=""/>
        <dsp:cNvSpPr/>
      </dsp:nvSpPr>
      <dsp:spPr>
        <a:xfrm>
          <a:off x="4048488" y="260258"/>
          <a:ext cx="937191" cy="5692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4065161" y="276931"/>
        <a:ext cx="903845" cy="535899"/>
      </dsp:txXfrm>
    </dsp:sp>
    <dsp:sp modelId="{2CD88E49-DFAD-42D4-BA91-F687E5D77038}">
      <dsp:nvSpPr>
        <dsp:cNvPr id="0" name=""/>
        <dsp:cNvSpPr/>
      </dsp:nvSpPr>
      <dsp:spPr>
        <a:xfrm>
          <a:off x="508266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2667" y="472722"/>
        <a:ext cx="143929" cy="144317"/>
      </dsp:txXfrm>
    </dsp:sp>
    <dsp:sp modelId="{A5FEB431-8C96-4FEF-B45E-91703140A2C2}">
      <dsp:nvSpPr>
        <dsp:cNvPr id="0" name=""/>
        <dsp:cNvSpPr/>
      </dsp:nvSpPr>
      <dsp:spPr>
        <a:xfrm>
          <a:off x="5373630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Upcoming Events</a:t>
          </a:r>
        </a:p>
      </dsp:txBody>
      <dsp:txXfrm>
        <a:off x="5390674" y="270962"/>
        <a:ext cx="935788" cy="547837"/>
      </dsp:txXfrm>
    </dsp:sp>
    <dsp:sp modelId="{68465332-5BA6-4DF2-949A-B215D253ED11}">
      <dsp:nvSpPr>
        <dsp:cNvPr id="0" name=""/>
        <dsp:cNvSpPr/>
      </dsp:nvSpPr>
      <dsp:spPr>
        <a:xfrm>
          <a:off x="6440494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440494" y="472722"/>
        <a:ext cx="143929" cy="144317"/>
      </dsp:txXfrm>
    </dsp:sp>
    <dsp:sp modelId="{95B11470-3B04-495B-9DE0-F180C38CF565}">
      <dsp:nvSpPr>
        <dsp:cNvPr id="0" name=""/>
        <dsp:cNvSpPr/>
      </dsp:nvSpPr>
      <dsp:spPr>
        <a:xfrm>
          <a:off x="6731457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Spring Book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Fair</a:t>
          </a:r>
        </a:p>
      </dsp:txBody>
      <dsp:txXfrm>
        <a:off x="6748501" y="270962"/>
        <a:ext cx="935788" cy="547837"/>
      </dsp:txXfrm>
    </dsp:sp>
    <dsp:sp modelId="{790A74D7-4493-4E76-BA27-66B7964149B9}">
      <dsp:nvSpPr>
        <dsp:cNvPr id="0" name=""/>
        <dsp:cNvSpPr/>
      </dsp:nvSpPr>
      <dsp:spPr>
        <a:xfrm>
          <a:off x="7798321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98321" y="472722"/>
        <a:ext cx="143929" cy="144317"/>
      </dsp:txXfrm>
    </dsp:sp>
    <dsp:sp modelId="{B9A91B2A-F79C-4340-B237-B5CCF47F4F15}">
      <dsp:nvSpPr>
        <dsp:cNvPr id="0" name=""/>
        <dsp:cNvSpPr/>
      </dsp:nvSpPr>
      <dsp:spPr>
        <a:xfrm>
          <a:off x="8089283" y="253918"/>
          <a:ext cx="969876" cy="5819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Remaining Events</a:t>
          </a:r>
        </a:p>
      </dsp:txBody>
      <dsp:txXfrm>
        <a:off x="8106327" y="270962"/>
        <a:ext cx="935788" cy="547837"/>
      </dsp:txXfrm>
    </dsp:sp>
    <dsp:sp modelId="{53C2A8E8-A184-42A4-B264-AB5FEA76EDCD}">
      <dsp:nvSpPr>
        <dsp:cNvPr id="0" name=""/>
        <dsp:cNvSpPr/>
      </dsp:nvSpPr>
      <dsp:spPr>
        <a:xfrm>
          <a:off x="9156147" y="424616"/>
          <a:ext cx="205613" cy="2405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156147" y="472722"/>
        <a:ext cx="143929" cy="144317"/>
      </dsp:txXfrm>
    </dsp:sp>
    <dsp:sp modelId="{06147859-40CD-42FB-A693-794F2EBBC601}">
      <dsp:nvSpPr>
        <dsp:cNvPr id="0" name=""/>
        <dsp:cNvSpPr/>
      </dsp:nvSpPr>
      <dsp:spPr>
        <a:xfrm>
          <a:off x="9447110" y="530"/>
          <a:ext cx="1367467" cy="10887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Ways to be Involved</a:t>
          </a:r>
        </a:p>
      </dsp:txBody>
      <dsp:txXfrm>
        <a:off x="9478997" y="32417"/>
        <a:ext cx="1303693" cy="10249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61C7-B7BD-47B8-9FFD-392A1303A273}">
      <dsp:nvSpPr>
        <dsp:cNvPr id="0" name=""/>
        <dsp:cNvSpPr/>
      </dsp:nvSpPr>
      <dsp:spPr>
        <a:xfrm>
          <a:off x="0" y="502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</a:t>
          </a:r>
        </a:p>
      </dsp:txBody>
      <dsp:txXfrm>
        <a:off x="19904" y="24932"/>
        <a:ext cx="10780590" cy="367937"/>
      </dsp:txXfrm>
    </dsp:sp>
    <dsp:sp modelId="{667D35C9-93F3-4146-B3E9-CDE232E9B267}">
      <dsp:nvSpPr>
        <dsp:cNvPr id="0" name=""/>
        <dsp:cNvSpPr/>
      </dsp:nvSpPr>
      <dsp:spPr>
        <a:xfrm>
          <a:off x="0" y="46173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Standing Rules / Board Members / Committee Chairs</a:t>
          </a:r>
        </a:p>
      </dsp:txBody>
      <dsp:txXfrm>
        <a:off x="19904" y="481637"/>
        <a:ext cx="10780590" cy="367937"/>
      </dsp:txXfrm>
    </dsp:sp>
    <dsp:sp modelId="{5E7693FD-F615-422D-A5A2-0251EA1FCB00}">
      <dsp:nvSpPr>
        <dsp:cNvPr id="0" name=""/>
        <dsp:cNvSpPr/>
      </dsp:nvSpPr>
      <dsp:spPr>
        <a:xfrm>
          <a:off x="0" y="918438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Treasurer’s Report</a:t>
          </a:r>
        </a:p>
      </dsp:txBody>
      <dsp:txXfrm>
        <a:off x="19904" y="938342"/>
        <a:ext cx="10780590" cy="367937"/>
      </dsp:txXfrm>
    </dsp:sp>
    <dsp:sp modelId="{4F0CC9D5-6B4C-4530-9601-E90E394E21AA}">
      <dsp:nvSpPr>
        <dsp:cNvPr id="0" name=""/>
        <dsp:cNvSpPr/>
      </dsp:nvSpPr>
      <dsp:spPr>
        <a:xfrm>
          <a:off x="0" y="1375143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Past Events</a:t>
          </a:r>
        </a:p>
      </dsp:txBody>
      <dsp:txXfrm>
        <a:off x="19904" y="1395047"/>
        <a:ext cx="10780590" cy="367937"/>
      </dsp:txXfrm>
    </dsp:sp>
    <dsp:sp modelId="{3C9E69A3-F2F0-44C4-A487-73702DA66A62}">
      <dsp:nvSpPr>
        <dsp:cNvPr id="0" name=""/>
        <dsp:cNvSpPr/>
      </dsp:nvSpPr>
      <dsp:spPr>
        <a:xfrm>
          <a:off x="0" y="183184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February Events</a:t>
          </a:r>
        </a:p>
      </dsp:txBody>
      <dsp:txXfrm>
        <a:off x="19904" y="1851753"/>
        <a:ext cx="10780590" cy="367937"/>
      </dsp:txXfrm>
    </dsp:sp>
    <dsp:sp modelId="{2818D1B6-ED18-4988-8B4E-903FDF349514}">
      <dsp:nvSpPr>
        <dsp:cNvPr id="0" name=""/>
        <dsp:cNvSpPr/>
      </dsp:nvSpPr>
      <dsp:spPr>
        <a:xfrm>
          <a:off x="0" y="228855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Movie Night</a:t>
          </a:r>
        </a:p>
      </dsp:txBody>
      <dsp:txXfrm>
        <a:off x="19904" y="2308458"/>
        <a:ext cx="10780590" cy="367937"/>
      </dsp:txXfrm>
    </dsp:sp>
    <dsp:sp modelId="{FD567DB3-1B60-4703-B82A-C6CF4D118125}">
      <dsp:nvSpPr>
        <dsp:cNvPr id="0" name=""/>
        <dsp:cNvSpPr/>
      </dsp:nvSpPr>
      <dsp:spPr>
        <a:xfrm>
          <a:off x="0" y="2745259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Remaining Events</a:t>
          </a:r>
        </a:p>
      </dsp:txBody>
      <dsp:txXfrm>
        <a:off x="19904" y="2765163"/>
        <a:ext cx="10780590" cy="367937"/>
      </dsp:txXfrm>
    </dsp:sp>
    <dsp:sp modelId="{37377169-B72B-47AD-B704-B1C93ED53E4A}">
      <dsp:nvSpPr>
        <dsp:cNvPr id="0" name=""/>
        <dsp:cNvSpPr/>
      </dsp:nvSpPr>
      <dsp:spPr>
        <a:xfrm>
          <a:off x="0" y="3201964"/>
          <a:ext cx="10820398" cy="4077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Ways to be Involved</a:t>
          </a:r>
        </a:p>
      </dsp:txBody>
      <dsp:txXfrm>
        <a:off x="19904" y="3221868"/>
        <a:ext cx="10780590" cy="3679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A6A28-550D-4443-9D91-F0DAEDA9D024}">
      <dsp:nvSpPr>
        <dsp:cNvPr id="0" name=""/>
        <dsp:cNvSpPr/>
      </dsp:nvSpPr>
      <dsp:spPr>
        <a:xfrm>
          <a:off x="12031" y="241612"/>
          <a:ext cx="860352" cy="6065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Welcome</a:t>
          </a:r>
        </a:p>
      </dsp:txBody>
      <dsp:txXfrm>
        <a:off x="29796" y="259377"/>
        <a:ext cx="824822" cy="571008"/>
      </dsp:txXfrm>
    </dsp:sp>
    <dsp:sp modelId="{2A6FCB31-2156-496D-B90B-2B1AE9370204}">
      <dsp:nvSpPr>
        <dsp:cNvPr id="0" name=""/>
        <dsp:cNvSpPr/>
      </dsp:nvSpPr>
      <dsp:spPr>
        <a:xfrm>
          <a:off x="958419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58419" y="480870"/>
        <a:ext cx="127676" cy="128021"/>
      </dsp:txXfrm>
    </dsp:sp>
    <dsp:sp modelId="{ABC2C4DD-6428-4CC1-920D-725A699F57A1}">
      <dsp:nvSpPr>
        <dsp:cNvPr id="0" name=""/>
        <dsp:cNvSpPr/>
      </dsp:nvSpPr>
      <dsp:spPr>
        <a:xfrm>
          <a:off x="1216525" y="196962"/>
          <a:ext cx="834662" cy="6958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Standing Rules/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 Members &amp;  Chairs</a:t>
          </a:r>
        </a:p>
      </dsp:txBody>
      <dsp:txXfrm>
        <a:off x="1236905" y="217342"/>
        <a:ext cx="793902" cy="655078"/>
      </dsp:txXfrm>
    </dsp:sp>
    <dsp:sp modelId="{15C84B96-EAB5-47B4-9E9E-4BEDDCFAF49B}">
      <dsp:nvSpPr>
        <dsp:cNvPr id="0" name=""/>
        <dsp:cNvSpPr/>
      </dsp:nvSpPr>
      <dsp:spPr>
        <a:xfrm>
          <a:off x="2137223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37223" y="480870"/>
        <a:ext cx="127676" cy="128021"/>
      </dsp:txXfrm>
    </dsp:sp>
    <dsp:sp modelId="{977CDBC9-4B90-47CB-8FDB-7C3364248F1C}">
      <dsp:nvSpPr>
        <dsp:cNvPr id="0" name=""/>
        <dsp:cNvSpPr/>
      </dsp:nvSpPr>
      <dsp:spPr>
        <a:xfrm>
          <a:off x="2395329" y="178664"/>
          <a:ext cx="858709" cy="7324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Treasurer’s Report</a:t>
          </a:r>
        </a:p>
      </dsp:txBody>
      <dsp:txXfrm>
        <a:off x="2416781" y="200116"/>
        <a:ext cx="815805" cy="689529"/>
      </dsp:txXfrm>
    </dsp:sp>
    <dsp:sp modelId="{D2FA647F-4A35-4C4B-81D3-D3DAC1EBC059}">
      <dsp:nvSpPr>
        <dsp:cNvPr id="0" name=""/>
        <dsp:cNvSpPr/>
      </dsp:nvSpPr>
      <dsp:spPr>
        <a:xfrm>
          <a:off x="33400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340074" y="480870"/>
        <a:ext cx="127676" cy="128021"/>
      </dsp:txXfrm>
    </dsp:sp>
    <dsp:sp modelId="{233E3449-89B2-4FBB-B777-9557FD8E872D}">
      <dsp:nvSpPr>
        <dsp:cNvPr id="0" name=""/>
        <dsp:cNvSpPr/>
      </dsp:nvSpPr>
      <dsp:spPr>
        <a:xfrm>
          <a:off x="3598180" y="194818"/>
          <a:ext cx="831358" cy="7001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Past Events</a:t>
          </a:r>
        </a:p>
      </dsp:txBody>
      <dsp:txXfrm>
        <a:off x="3618686" y="215324"/>
        <a:ext cx="790346" cy="659113"/>
      </dsp:txXfrm>
    </dsp:sp>
    <dsp:sp modelId="{2CD88E49-DFAD-42D4-BA91-F687E5D77038}">
      <dsp:nvSpPr>
        <dsp:cNvPr id="0" name=""/>
        <dsp:cNvSpPr/>
      </dsp:nvSpPr>
      <dsp:spPr>
        <a:xfrm>
          <a:off x="4515574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574" y="480870"/>
        <a:ext cx="127676" cy="128021"/>
      </dsp:txXfrm>
    </dsp:sp>
    <dsp:sp modelId="{A5FEB431-8C96-4FEF-B45E-91703140A2C2}">
      <dsp:nvSpPr>
        <dsp:cNvPr id="0" name=""/>
        <dsp:cNvSpPr/>
      </dsp:nvSpPr>
      <dsp:spPr>
        <a:xfrm>
          <a:off x="4773680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January Events</a:t>
          </a:r>
        </a:p>
      </dsp:txBody>
      <dsp:txXfrm>
        <a:off x="4794643" y="207983"/>
        <a:ext cx="818426" cy="673795"/>
      </dsp:txXfrm>
    </dsp:sp>
    <dsp:sp modelId="{68465332-5BA6-4DF2-949A-B215D253ED11}">
      <dsp:nvSpPr>
        <dsp:cNvPr id="0" name=""/>
        <dsp:cNvSpPr/>
      </dsp:nvSpPr>
      <dsp:spPr>
        <a:xfrm>
          <a:off x="572006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720068" y="480870"/>
        <a:ext cx="127676" cy="128021"/>
      </dsp:txXfrm>
    </dsp:sp>
    <dsp:sp modelId="{95B11470-3B04-495B-9DE0-F180C38CF565}">
      <dsp:nvSpPr>
        <dsp:cNvPr id="0" name=""/>
        <dsp:cNvSpPr/>
      </dsp:nvSpPr>
      <dsp:spPr>
        <a:xfrm>
          <a:off x="597817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Skate Night  &amp; Movie Night</a:t>
          </a:r>
        </a:p>
      </dsp:txBody>
      <dsp:txXfrm>
        <a:off x="5999137" y="207983"/>
        <a:ext cx="818426" cy="673795"/>
      </dsp:txXfrm>
    </dsp:sp>
    <dsp:sp modelId="{790A74D7-4493-4E76-BA27-66B7964149B9}">
      <dsp:nvSpPr>
        <dsp:cNvPr id="0" name=""/>
        <dsp:cNvSpPr/>
      </dsp:nvSpPr>
      <dsp:spPr>
        <a:xfrm>
          <a:off x="6924562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924562" y="480870"/>
        <a:ext cx="127676" cy="128021"/>
      </dsp:txXfrm>
    </dsp:sp>
    <dsp:sp modelId="{CB9C3A2D-995D-4F0F-9F98-A8FFC023287F}">
      <dsp:nvSpPr>
        <dsp:cNvPr id="0" name=""/>
        <dsp:cNvSpPr/>
      </dsp:nvSpPr>
      <dsp:spPr>
        <a:xfrm>
          <a:off x="7182668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Remaining Events</a:t>
          </a:r>
        </a:p>
      </dsp:txBody>
      <dsp:txXfrm>
        <a:off x="7203631" y="207983"/>
        <a:ext cx="818426" cy="673795"/>
      </dsp:txXfrm>
    </dsp:sp>
    <dsp:sp modelId="{9AE65673-F089-4E99-81A9-635A8ABE6068}">
      <dsp:nvSpPr>
        <dsp:cNvPr id="0" name=""/>
        <dsp:cNvSpPr/>
      </dsp:nvSpPr>
      <dsp:spPr>
        <a:xfrm>
          <a:off x="8129056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29056" y="480870"/>
        <a:ext cx="127676" cy="128021"/>
      </dsp:txXfrm>
    </dsp:sp>
    <dsp:sp modelId="{9D7B8394-AB81-463B-83AF-C2D715800B33}">
      <dsp:nvSpPr>
        <dsp:cNvPr id="0" name=""/>
        <dsp:cNvSpPr/>
      </dsp:nvSpPr>
      <dsp:spPr>
        <a:xfrm>
          <a:off x="8387162" y="23381"/>
          <a:ext cx="1216711" cy="10429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Passive Ways to Financially Support</a:t>
          </a:r>
        </a:p>
      </dsp:txBody>
      <dsp:txXfrm>
        <a:off x="8417710" y="53929"/>
        <a:ext cx="1155615" cy="981903"/>
      </dsp:txXfrm>
    </dsp:sp>
    <dsp:sp modelId="{71A3D5DE-4A04-4B43-84CF-889AE9F79FEF}">
      <dsp:nvSpPr>
        <dsp:cNvPr id="0" name=""/>
        <dsp:cNvSpPr/>
      </dsp:nvSpPr>
      <dsp:spPr>
        <a:xfrm>
          <a:off x="9689908" y="438197"/>
          <a:ext cx="182394" cy="21336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89908" y="480870"/>
        <a:ext cx="127676" cy="128021"/>
      </dsp:txXfrm>
    </dsp:sp>
    <dsp:sp modelId="{06147859-40CD-42FB-A693-794F2EBBC601}">
      <dsp:nvSpPr>
        <dsp:cNvPr id="0" name=""/>
        <dsp:cNvSpPr/>
      </dsp:nvSpPr>
      <dsp:spPr>
        <a:xfrm>
          <a:off x="9948014" y="187020"/>
          <a:ext cx="860352" cy="7157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Ways to be Involved</a:t>
          </a:r>
        </a:p>
      </dsp:txBody>
      <dsp:txXfrm>
        <a:off x="9968977" y="207983"/>
        <a:ext cx="818426" cy="67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7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5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8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1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787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8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02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8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3/21/2024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10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ycolumbiapt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5.jpeg"/><Relationship Id="rId9" Type="http://schemas.microsoft.com/office/2007/relationships/diagramDrawing" Target="../diagrams/drawin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B65EC2C-5E72-45C4-9792-4143706AA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06C8F-8AF9-4E23-29E7-873F809E1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999" y="685799"/>
            <a:ext cx="7406374" cy="2971801"/>
          </a:xfrm>
        </p:spPr>
        <p:txBody>
          <a:bodyPr>
            <a:normAutofit/>
          </a:bodyPr>
          <a:lstStyle/>
          <a:p>
            <a:r>
              <a:rPr lang="en-US" dirty="0"/>
              <a:t>MARCH General</a:t>
            </a:r>
            <a:br>
              <a:rPr lang="en-US" dirty="0"/>
            </a:br>
            <a:r>
              <a:rPr lang="en-US" dirty="0"/>
              <a:t>Membership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98C19-9AA8-ACCC-9DBA-5815B8EBC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483" y="3843867"/>
            <a:ext cx="5815690" cy="19473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Columbia Elementary PTA 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7pm - Zoom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03/21/2024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082927D-0E75-445B-3F02-F3B95720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33" y="2184959"/>
            <a:ext cx="3152439" cy="2488082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3B6DB-4B88-4BCD-97DE-9DD16B88A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6E4CB1-2A79-49F6-8FDD-74161D0D1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F7F103-B34D-460F-A43A-1A0953D57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A6EF948-AE5B-4AFD-9071-4553E2EA5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008A68-D48C-4C79-AC7D-65C0D47EA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2F0D54-7F2F-45FC-BA8B-BE63A7DA4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7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Standing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89213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4" y="2266653"/>
            <a:ext cx="6264350" cy="698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see our website </a:t>
            </a:r>
            <a:r>
              <a:rPr lang="en-US">
                <a:hlinkClick r:id="rId7"/>
              </a:rPr>
              <a:t>www.mycolumbiapta.org</a:t>
            </a:r>
            <a:endParaRPr lang="en-US"/>
          </a:p>
          <a:p>
            <a:pPr marL="0" indent="0">
              <a:buFont typeface="Wingdings 3" panose="05040102010807070707" pitchFamily="18" charset="2"/>
              <a:buNone/>
            </a:pPr>
            <a:endParaRPr lang="en-US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Rebecca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Patricia Bai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BA13F-E14E-546E-E082-858870BCC837}"/>
              </a:ext>
            </a:extLst>
          </p:cNvPr>
          <p:cNvSpPr txBox="1"/>
          <p:nvPr/>
        </p:nvSpPr>
        <p:spPr>
          <a:xfrm>
            <a:off x="256921" y="2725012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670729" y="3108451"/>
            <a:ext cx="640447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Docent/Poetry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Amanda Andrus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Amanda Andrus &amp;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1B0C1-11ED-0EAA-9DAF-4EE27EC62AED}"/>
              </a:ext>
            </a:extLst>
          </p:cNvPr>
          <p:cNvSpPr txBox="1"/>
          <p:nvPr/>
        </p:nvSpPr>
        <p:spPr>
          <a:xfrm>
            <a:off x="5738336" y="2672861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219301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8A6B7-F6DE-6584-6BB7-E90B3648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8D1A0-7677-8FEB-9D75-5BD09192E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260373"/>
              </p:ext>
            </p:extLst>
          </p:nvPr>
        </p:nvGraphicFramePr>
        <p:xfrm>
          <a:off x="685800" y="499343"/>
          <a:ext cx="10820399" cy="109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089CA8D-3FC3-9CE6-50CC-917DA8F003B1}"/>
              </a:ext>
            </a:extLst>
          </p:cNvPr>
          <p:cNvSpPr txBox="1">
            <a:spLocks/>
          </p:cNvSpPr>
          <p:nvPr/>
        </p:nvSpPr>
        <p:spPr>
          <a:xfrm>
            <a:off x="274676" y="2797174"/>
            <a:ext cx="5481415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President: Jaime Lewis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President: Patricia Bai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VP– School Liaison: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Alawar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Secretary: Tran 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Treasurer: __________/ Laura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Yengich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06EE5-2F87-AC4F-CC85-C71B71C68C2E}"/>
              </a:ext>
            </a:extLst>
          </p:cNvPr>
          <p:cNvSpPr txBox="1"/>
          <p:nvPr/>
        </p:nvSpPr>
        <p:spPr>
          <a:xfrm>
            <a:off x="308480" y="1827677"/>
            <a:ext cx="54814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POTENTIAL 2024-2025</a:t>
            </a:r>
          </a:p>
          <a:p>
            <a:r>
              <a:rPr lang="en-US" sz="2400" dirty="0"/>
              <a:t>BOARD MEMBERS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48F34E1-697F-A495-93F0-A640DBF1CB69}"/>
              </a:ext>
            </a:extLst>
          </p:cNvPr>
          <p:cNvSpPr txBox="1">
            <a:spLocks/>
          </p:cNvSpPr>
          <p:nvPr/>
        </p:nvSpPr>
        <p:spPr>
          <a:xfrm>
            <a:off x="5688484" y="2771099"/>
            <a:ext cx="6404478" cy="34814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Fundraising: 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 Docent: _______________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By Heart: Tran Le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Spiritwear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Kelly Engelbrecht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Fair: Chrissy Klosterman &amp; Lesley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Martinell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Reflections: Kristina Bowman?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for Thought: Karen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Siscel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-Smith?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Teacher Appreciation: Patricia Bai &amp; Trang Phan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Kelly Engelbrecht?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5ED01-058D-96F1-EAEE-B2AB7CF41980}"/>
              </a:ext>
            </a:extLst>
          </p:cNvPr>
          <p:cNvSpPr txBox="1"/>
          <p:nvPr/>
        </p:nvSpPr>
        <p:spPr>
          <a:xfrm>
            <a:off x="5756091" y="2335509"/>
            <a:ext cx="610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COMMITTEE CHAIRS</a:t>
            </a:r>
          </a:p>
        </p:txBody>
      </p:sp>
    </p:spTree>
    <p:extLst>
      <p:ext uri="{BB962C8B-B14F-4D97-AF65-F5344CB8AC3E}">
        <p14:creationId xmlns:p14="http://schemas.microsoft.com/office/powerpoint/2010/main" val="390766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Treasurer’s Report: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906378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9333657" cy="381690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Budget Update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Grants -  Summary of Grants provided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2024-2025 Fundraiser Options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Read-A-Thon or try something else?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4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Past Events updates: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58525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Still need to hand out popsicles for Read-A-Thon reward…waiting for better weather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Skate Night: any feedback?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Movie Night: any feedback?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Professionals Appreciation Week: any feedback?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UPCOMING events: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99071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684212" y="2266652"/>
            <a:ext cx="10820399" cy="42281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Popcorn Monday: 3/25/2024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need a few more volunteers to help with this event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Bingo Night: 4/25/2024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need a few volunteers to help with concession sales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By Heart Contest: 5/1/2024 &amp; 5/2/2024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Registration is Open until April 12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participates will get a ribbon and small prize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Great opportunity for students to practice public speaking skills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We’ll need a few judges on 5/1 &amp; 5/2 (contest is during school hours)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Poetry selections are located on PTA website 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30544"/>
          </a:xfrm>
        </p:spPr>
        <p:txBody>
          <a:bodyPr>
            <a:normAutofit/>
          </a:bodyPr>
          <a:lstStyle/>
          <a:p>
            <a:r>
              <a:rPr lang="en-US" sz="2400" dirty="0"/>
              <a:t>Spring Book fair: </a:t>
            </a:r>
            <a:r>
              <a:rPr lang="en-US" sz="2400" dirty="0" err="1"/>
              <a:t>april</a:t>
            </a:r>
            <a:r>
              <a:rPr lang="en-US" sz="2400" dirty="0"/>
              <a:t> 22-26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834469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3"/>
            <a:ext cx="10481288" cy="410423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870379" y="2330994"/>
            <a:ext cx="10634232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up on Friday, April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(~11:30-2:30)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Sign-Up Genius will go out at the beginning of April (before Spring Break)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will get the opportunity to shop the book fair during their library time as well as after school. Only books (and bookmarks) are available to purchase during library time.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Evening hours – Tuesday and Thursday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Thursday shopping coincides with Bingo Night (no over-lap)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be paid PTA member to run the cash register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59A563-2FD4-4CAF-68D7-B20D437BD622}"/>
              </a:ext>
            </a:extLst>
          </p:cNvPr>
          <p:cNvSpPr txBox="1">
            <a:spLocks/>
          </p:cNvSpPr>
          <p:nvPr/>
        </p:nvSpPr>
        <p:spPr>
          <a:xfrm>
            <a:off x="1023323" y="4607692"/>
            <a:ext cx="10481288" cy="18228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6BE000-F2D8-4E11-64DB-4AFBB3A28841}"/>
              </a:ext>
            </a:extLst>
          </p:cNvPr>
          <p:cNvSpPr txBox="1">
            <a:spLocks/>
          </p:cNvSpPr>
          <p:nvPr/>
        </p:nvSpPr>
        <p:spPr>
          <a:xfrm>
            <a:off x="256921" y="5206524"/>
            <a:ext cx="8534400" cy="6059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9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21" y="1758655"/>
            <a:ext cx="8534400" cy="605962"/>
          </a:xfrm>
        </p:spPr>
        <p:txBody>
          <a:bodyPr>
            <a:normAutofit/>
          </a:bodyPr>
          <a:lstStyle/>
          <a:p>
            <a:r>
              <a:rPr lang="en-US" sz="2400" dirty="0"/>
              <a:t>2024 Events: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987890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C8E4863-1424-EC50-21C1-42FB7A2290FB}"/>
              </a:ext>
            </a:extLst>
          </p:cNvPr>
          <p:cNvSpPr txBox="1">
            <a:spLocks/>
          </p:cNvSpPr>
          <p:nvPr/>
        </p:nvSpPr>
        <p:spPr>
          <a:xfrm>
            <a:off x="1023323" y="2266652"/>
            <a:ext cx="10481288" cy="410423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4/18/2024 General Membership Meeting (3:45pm Library)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Guest Speaker: Natalie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Lemos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Columbia School Psychologist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Presentation: Executive Functioning Skills to Help Support Middle School Transition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4/29/2024 Popcorn Monday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5/6 – 5/10/2024 Teacher Appreciation Week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5/16/2024 General Membership Meeting (7pm Zoom) – Final Meeting of Year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5/17/2024 VIP &amp; Me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5/20/2024 Popcorn Monday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5/31/2024 Beach Day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6/5 – 6/7/2024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Camp (any update on needs from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grade team?)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6/17/2024 Final Popcorn Monday (or Popsicle Monday)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E69152C-BA04-40E8-2C63-AFD7431DB044}"/>
              </a:ext>
            </a:extLst>
          </p:cNvPr>
          <p:cNvSpPr txBox="1">
            <a:spLocks/>
          </p:cNvSpPr>
          <p:nvPr/>
        </p:nvSpPr>
        <p:spPr>
          <a:xfrm>
            <a:off x="256921" y="3134526"/>
            <a:ext cx="6265588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518BDB1-632C-5994-F51B-82EBFDFB4300}"/>
              </a:ext>
            </a:extLst>
          </p:cNvPr>
          <p:cNvSpPr txBox="1">
            <a:spLocks/>
          </p:cNvSpPr>
          <p:nvPr/>
        </p:nvSpPr>
        <p:spPr>
          <a:xfrm>
            <a:off x="5829109" y="3078979"/>
            <a:ext cx="6264350" cy="34814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85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6244-79AA-9B9D-2481-9BE1724B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54" y="6128587"/>
            <a:ext cx="8534400" cy="605442"/>
          </a:xfrm>
        </p:spPr>
        <p:txBody>
          <a:bodyPr>
            <a:normAutofit fontScale="90000"/>
          </a:bodyPr>
          <a:lstStyle/>
          <a:p>
            <a:r>
              <a:rPr lang="en-US" dirty="0"/>
              <a:t>Please sign in on the sign-in sheet</a:t>
            </a:r>
          </a:p>
        </p:txBody>
      </p:sp>
      <p:pic>
        <p:nvPicPr>
          <p:cNvPr id="2050" name="Picture 2" descr="Meridian Street &gt; Sign Me Up Page">
            <a:extLst>
              <a:ext uri="{FF2B5EF4-FFF2-40B4-BE49-F238E27FC236}">
                <a16:creationId xmlns:a16="http://schemas.microsoft.com/office/drawing/2014/main" id="{178DC1F3-5019-113B-28A6-42D3F6877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7" y="1968230"/>
            <a:ext cx="42941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68C7A91-E82D-1358-2C88-4B57FE436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931342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5D70D1-D955-EDAF-6238-7E044C9E5B68}"/>
              </a:ext>
            </a:extLst>
          </p:cNvPr>
          <p:cNvSpPr txBox="1"/>
          <p:nvPr/>
        </p:nvSpPr>
        <p:spPr>
          <a:xfrm>
            <a:off x="5471298" y="1629994"/>
            <a:ext cx="562187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Volunteers for: </a:t>
            </a:r>
          </a:p>
          <a:p>
            <a:r>
              <a:rPr lang="en-US" dirty="0"/>
              <a:t>	2024-2025 Board Treasurer (or President)</a:t>
            </a:r>
          </a:p>
          <a:p>
            <a:r>
              <a:rPr lang="en-US" dirty="0"/>
              <a:t>	2024-2025 Fundraising Committee</a:t>
            </a:r>
          </a:p>
          <a:p>
            <a:r>
              <a:rPr lang="en-US" dirty="0"/>
              <a:t>	2024-2025 Art Docent Chairperson </a:t>
            </a:r>
          </a:p>
          <a:p>
            <a:r>
              <a:rPr lang="en-US" dirty="0"/>
              <a:t>	</a:t>
            </a:r>
            <a:endParaRPr lang="en-US" sz="1400" dirty="0"/>
          </a:p>
          <a:p>
            <a:r>
              <a:rPr lang="en-US" dirty="0"/>
              <a:t>Next General Membership Meeting: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	Thursday, 4/18/2024 at 3:45pm</a:t>
            </a:r>
          </a:p>
          <a:p>
            <a:endParaRPr lang="en-US" dirty="0"/>
          </a:p>
          <a:p>
            <a:r>
              <a:rPr lang="en-US" dirty="0"/>
              <a:t>We will take what you can give. You can give what you want. There is a role for everyone. </a:t>
            </a:r>
          </a:p>
          <a:p>
            <a:endParaRPr lang="en-US" sz="1400" dirty="0"/>
          </a:p>
          <a:p>
            <a:r>
              <a:rPr lang="en-US" dirty="0"/>
              <a:t>You don’t have to be a PTA member to volunteer; remember to sign up as a volunteer thru MSD. </a:t>
            </a:r>
          </a:p>
        </p:txBody>
      </p:sp>
    </p:spTree>
    <p:extLst>
      <p:ext uri="{BB962C8B-B14F-4D97-AF65-F5344CB8AC3E}">
        <p14:creationId xmlns:p14="http://schemas.microsoft.com/office/powerpoint/2010/main" val="403904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AE68-7883-0F42-A999-5094FCC5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3120"/>
            <a:ext cx="8534400" cy="1507067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D5FBD-4985-3CBF-A261-13C9FCAE6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62621"/>
              </p:ext>
            </p:extLst>
          </p:nvPr>
        </p:nvGraphicFramePr>
        <p:xfrm>
          <a:off x="685800" y="2234682"/>
          <a:ext cx="108203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2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B614-F273-F5FD-3882-5C3DA941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53" y="1616195"/>
            <a:ext cx="8534400" cy="1507067"/>
          </a:xfrm>
        </p:spPr>
        <p:txBody>
          <a:bodyPr/>
          <a:lstStyle/>
          <a:p>
            <a:r>
              <a:rPr lang="en-US" dirty="0"/>
              <a:t>Passive Ways for Support</a:t>
            </a: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8504FA3E-6F50-BBAB-80CC-179A3E3D5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6791"/>
          <a:stretch/>
        </p:blipFill>
        <p:spPr>
          <a:xfrm>
            <a:off x="1034486" y="3397598"/>
            <a:ext cx="2776404" cy="9944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AA27AE-D7DB-4B92-CC10-C8682279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634" y="4258029"/>
            <a:ext cx="3655555" cy="212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ompany Matching Program">
            <a:extLst>
              <a:ext uri="{FF2B5EF4-FFF2-40B4-BE49-F238E27FC236}">
                <a16:creationId xmlns:a16="http://schemas.microsoft.com/office/drawing/2014/main" id="{6DECCD06-CAAB-38F3-4012-1413CD6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04" y="2349408"/>
            <a:ext cx="3051459" cy="1697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C97ADD-FFD4-BB81-AEA0-9BE2EE95053B}"/>
              </a:ext>
            </a:extLst>
          </p:cNvPr>
          <p:cNvSpPr txBox="1"/>
          <p:nvPr/>
        </p:nvSpPr>
        <p:spPr>
          <a:xfrm>
            <a:off x="1493926" y="2886051"/>
            <a:ext cx="18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 Tops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264B6-3455-888A-E6B2-6491E613FB43}"/>
              </a:ext>
            </a:extLst>
          </p:cNvPr>
          <p:cNvSpPr txBox="1"/>
          <p:nvPr/>
        </p:nvSpPr>
        <p:spPr>
          <a:xfrm>
            <a:off x="5241977" y="3734738"/>
            <a:ext cx="26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Fred Meyer Rewards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191B1B-535F-5843-8B29-E16D999D2841}"/>
              </a:ext>
            </a:extLst>
          </p:cNvPr>
          <p:cNvSpPr txBox="1"/>
          <p:nvPr/>
        </p:nvSpPr>
        <p:spPr>
          <a:xfrm>
            <a:off x="8641540" y="1890406"/>
            <a:ext cx="285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Corporate Match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47C211-3D0F-3E9F-11D8-C41A3F3A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02933"/>
              </p:ext>
            </p:extLst>
          </p:nvPr>
        </p:nvGraphicFramePr>
        <p:xfrm>
          <a:off x="684212" y="487110"/>
          <a:ext cx="10820399" cy="108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4853830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2457</TotalTime>
  <Words>841</Words>
  <Application>Microsoft Office PowerPoint</Application>
  <PresentationFormat>Widescreen</PresentationFormat>
  <Paragraphs>193</Paragraphs>
  <Slides>11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3</vt:lpstr>
      <vt:lpstr>Slice</vt:lpstr>
      <vt:lpstr>MARCH General Membership Meeting </vt:lpstr>
      <vt:lpstr>Standing Rules</vt:lpstr>
      <vt:lpstr>PowerPoint Presentation</vt:lpstr>
      <vt:lpstr>Treasurer’s Report:</vt:lpstr>
      <vt:lpstr>Past Events updates:</vt:lpstr>
      <vt:lpstr>UPCOMING events: </vt:lpstr>
      <vt:lpstr>Spring Book fair: april 22-26</vt:lpstr>
      <vt:lpstr>2024 Events:</vt:lpstr>
      <vt:lpstr>Please sign in on the sign-in sheet</vt:lpstr>
      <vt:lpstr>Agenda</vt:lpstr>
      <vt:lpstr>Passive Ways for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Elem PTA</dc:title>
  <dc:creator>Becky Marlowe</dc:creator>
  <cp:lastModifiedBy>Jaime Lewis</cp:lastModifiedBy>
  <cp:revision>51</cp:revision>
  <dcterms:created xsi:type="dcterms:W3CDTF">2022-09-12T04:35:30Z</dcterms:created>
  <dcterms:modified xsi:type="dcterms:W3CDTF">2024-03-21T22:35:34Z</dcterms:modified>
</cp:coreProperties>
</file>