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7" r:id="rId3"/>
    <p:sldId id="266" r:id="rId4"/>
    <p:sldId id="271" r:id="rId5"/>
    <p:sldId id="276" r:id="rId6"/>
    <p:sldId id="275" r:id="rId7"/>
    <p:sldId id="269" r:id="rId8"/>
    <p:sldId id="280" r:id="rId9"/>
    <p:sldId id="279" r:id="rId10"/>
    <p:sldId id="263" r:id="rId11"/>
    <p:sldId id="264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2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4E147EAD-DAAC-4B10-BD45-F4513DD09203}" type="pres">
      <dgm:prSet presAssocID="{60B6EC81-C9F9-4AAE-BE5F-F789C2BCE1D8}" presName="node" presStyleLbl="node1" presStyleIdx="6" presStyleCnt="8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7"/>
      <dgm:spPr/>
    </dgm:pt>
    <dgm:pt modelId="{EBE47B7A-A459-4A74-9C74-39B9DACDF759}" type="pres">
      <dgm:prSet presAssocID="{630703D8-8ABD-4AA4-B91E-53C2655EE1AD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200" dirty="0"/>
            <a:t>Past </a:t>
          </a:r>
        </a:p>
        <a:p>
          <a:r>
            <a:rPr lang="en-US" sz="12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Skate Night &amp; Movie Night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575A3006-C400-46B1-AD60-0B112B80C508}" type="pres">
      <dgm:prSet presAssocID="{5BADF49E-741E-4860-B574-F75E59FF104B}" presName="node" presStyleLbl="node1" presStyleIdx="6" presStyleCnt="8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7"/>
      <dgm:spPr/>
    </dgm:pt>
    <dgm:pt modelId="{E3E03CD3-389E-42C8-9086-CE3F90B3BBB3}" type="pres">
      <dgm:prSet presAssocID="{1D043084-E28A-4145-AC24-30592AD0F574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200" dirty="0"/>
            <a:t>January</a:t>
          </a:r>
        </a:p>
        <a:p>
          <a:r>
            <a:rPr lang="en-US" sz="1200" dirty="0"/>
            <a:t>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A5FEB431-8C96-4FEF-B45E-91703140A2C2}" type="pres">
      <dgm:prSet presAssocID="{7600A0A8-AAE2-4BB4-B583-02A4936C4D0F}" presName="node" presStyleLbl="node1" presStyleIdx="3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7"/>
      <dgm:spPr/>
    </dgm:pt>
    <dgm:pt modelId="{A36AE787-0232-4D96-B858-B1EDDC2C7760}" type="pres">
      <dgm:prSet presAssocID="{154A6437-1A88-499B-9DB8-7E8604545EE3}" presName="connectorText" presStyleLbl="sibTrans2D1" presStyleIdx="3" presStyleCnt="7"/>
      <dgm:spPr/>
    </dgm:pt>
    <dgm:pt modelId="{F37E71DE-884E-4506-85EA-0F0891338247}" type="pres">
      <dgm:prSet presAssocID="{198C3066-AEF2-4C69-812A-1998DCCA326F}" presName="node" presStyleLbl="node1" presStyleIdx="4" presStyleCnt="8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7"/>
      <dgm:spPr/>
    </dgm:pt>
    <dgm:pt modelId="{16A0F02C-ACAF-47A4-91AD-F22B30025F12}" type="pres">
      <dgm:prSet presAssocID="{6193C499-BCF2-41EB-93EB-4CE234BFC2BE}" presName="connectorText" presStyleLbl="sibTrans2D1" presStyleIdx="4" presStyleCnt="7"/>
      <dgm:spPr/>
    </dgm:pt>
    <dgm:pt modelId="{AD211D63-0387-4B41-B568-A05557AA9FCC}" type="pres">
      <dgm:prSet presAssocID="{183154C9-7689-4B19-BFAF-00356AD64C6D}" presName="node" presStyleLbl="node1" presStyleIdx="5" presStyleCnt="8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7"/>
      <dgm:spPr/>
    </dgm:pt>
    <dgm:pt modelId="{0C4B5503-8BE2-4B8B-8287-EAFDCA434AE0}" type="pres">
      <dgm:prSet presAssocID="{5A5B5972-B702-4B7D-B402-937B7EDA9B2A}" presName="connectorText" presStyleLbl="sibTrans2D1" presStyleIdx="5" presStyleCnt="7"/>
      <dgm:spPr/>
    </dgm:pt>
    <dgm:pt modelId="{A0045309-3F51-4743-8083-4A5E29917F5B}" type="pres">
      <dgm:prSet presAssocID="{4DE43DE5-98B6-4058-B36B-5C10E619CF44}" presName="node" presStyleLbl="node1" presStyleIdx="6" presStyleCnt="8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7"/>
      <dgm:spPr/>
    </dgm:pt>
    <dgm:pt modelId="{41C3CB75-A994-411F-9A18-59D95BFAC56F}" type="pres">
      <dgm:prSet presAssocID="{C05041D9-AF97-41BD-9B53-41347456A7FB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200" dirty="0"/>
            <a:t>Skate Night &amp; Movie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2EF5F67A-51F1-49F9-BE86-B4EC4E2B7C80}" type="pres">
      <dgm:prSet presAssocID="{FD268591-68D6-4751-B0CA-6994F1069D38}" presName="node" presStyleLbl="node1" presStyleIdx="5" presStyleCnt="8" custScaleX="140560" custScaleY="20826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7"/>
      <dgm:spPr/>
    </dgm:pt>
    <dgm:pt modelId="{C26A22D6-F3A9-41C0-B723-0474BA339786}" type="pres">
      <dgm:prSet presAssocID="{43328E7F-1357-4D89-ADD8-D3C76787DCDF}" presName="connectorText" presStyleLbl="sibTrans2D1" presStyleIdx="5" presStyleCnt="7"/>
      <dgm:spPr/>
    </dgm:pt>
    <dgm:pt modelId="{39F5DF89-FF20-4E7D-9F06-15692E8044F9}" type="pres">
      <dgm:prSet presAssocID="{DA67052B-2B08-441A-8FC9-9645B9764477}" presName="node" presStyleLbl="node1" presStyleIdx="6" presStyleCnt="8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7"/>
      <dgm:spPr/>
    </dgm:pt>
    <dgm:pt modelId="{5049AF5B-0FC8-47A0-A34F-59FB1591FF19}" type="pres">
      <dgm:prSet presAssocID="{90852B55-2CF6-4D25-9560-BEF27BE0FDB9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January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Skate Night &amp; Movie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37377169-B72B-47AD-B704-B1C93ED53E4A}" type="pres">
      <dgm:prSet presAssocID="{4D116A65-B345-42ED-9705-8195E091702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C42A97E-808B-4F1D-A06F-55519729AE9E}" type="presParOf" srcId="{FB8E79F4-683B-42F0-BA6E-DE2E6A6DF07B}" destId="{37377169-B72B-47AD-B704-B1C93ED53E4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61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016" y="168779"/>
        <a:ext cx="917794" cy="752204"/>
      </dsp:txXfrm>
    </dsp:sp>
    <dsp:sp modelId="{2A6FCB31-2156-496D-B90B-2B1AE9370204}">
      <dsp:nvSpPr>
        <dsp:cNvPr id="0" name=""/>
        <dsp:cNvSpPr/>
      </dsp:nvSpPr>
      <dsp:spPr>
        <a:xfrm>
          <a:off x="106667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6672" y="473115"/>
        <a:ext cx="143146" cy="143532"/>
      </dsp:txXfrm>
    </dsp:sp>
    <dsp:sp modelId="{ABC2C4DD-6428-4CC1-920D-725A699F57A1}">
      <dsp:nvSpPr>
        <dsp:cNvPr id="0" name=""/>
        <dsp:cNvSpPr/>
      </dsp:nvSpPr>
      <dsp:spPr>
        <a:xfrm>
          <a:off x="1356051" y="135054"/>
          <a:ext cx="935795" cy="8196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0058" y="159061"/>
        <a:ext cx="887781" cy="771640"/>
      </dsp:txXfrm>
    </dsp:sp>
    <dsp:sp modelId="{15C84B96-EAB5-47B4-9E9E-4BEDDCFAF49B}">
      <dsp:nvSpPr>
        <dsp:cNvPr id="0" name=""/>
        <dsp:cNvSpPr/>
      </dsp:nvSpPr>
      <dsp:spPr>
        <a:xfrm>
          <a:off x="2388306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8306" y="473115"/>
        <a:ext cx="143146" cy="143532"/>
      </dsp:txXfrm>
    </dsp:sp>
    <dsp:sp modelId="{977CDBC9-4B90-47CB-8FDB-7C3364248F1C}">
      <dsp:nvSpPr>
        <dsp:cNvPr id="0" name=""/>
        <dsp:cNvSpPr/>
      </dsp:nvSpPr>
      <dsp:spPr>
        <a:xfrm>
          <a:off x="2677686" y="-65656"/>
          <a:ext cx="1384912" cy="1221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Treasurer’s Report</a:t>
          </a:r>
        </a:p>
      </dsp:txBody>
      <dsp:txXfrm>
        <a:off x="2713450" y="-29892"/>
        <a:ext cx="1313384" cy="1149548"/>
      </dsp:txXfrm>
    </dsp:sp>
    <dsp:sp modelId="{D2FA647F-4A35-4C4B-81D3-D3DAC1EBC059}">
      <dsp:nvSpPr>
        <dsp:cNvPr id="0" name=""/>
        <dsp:cNvSpPr/>
      </dsp:nvSpPr>
      <dsp:spPr>
        <a:xfrm>
          <a:off x="415905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59057" y="473115"/>
        <a:ext cx="143146" cy="143532"/>
      </dsp:txXfrm>
    </dsp:sp>
    <dsp:sp modelId="{4CAE0234-B54D-448E-8217-BC35EA318EB8}">
      <dsp:nvSpPr>
        <dsp:cNvPr id="0" name=""/>
        <dsp:cNvSpPr/>
      </dsp:nvSpPr>
      <dsp:spPr>
        <a:xfrm>
          <a:off x="4448437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71839" y="168779"/>
        <a:ext cx="917794" cy="752204"/>
      </dsp:txXfrm>
    </dsp:sp>
    <dsp:sp modelId="{8474F59E-8F26-432E-BF95-BD877D4371D7}">
      <dsp:nvSpPr>
        <dsp:cNvPr id="0" name=""/>
        <dsp:cNvSpPr/>
      </dsp:nvSpPr>
      <dsp:spPr>
        <a:xfrm>
          <a:off x="5509495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09495" y="473115"/>
        <a:ext cx="143146" cy="143532"/>
      </dsp:txXfrm>
    </dsp:sp>
    <dsp:sp modelId="{A5FEB431-8C96-4FEF-B45E-91703140A2C2}">
      <dsp:nvSpPr>
        <dsp:cNvPr id="0" name=""/>
        <dsp:cNvSpPr/>
      </dsp:nvSpPr>
      <dsp:spPr>
        <a:xfrm>
          <a:off x="579887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822276" y="168779"/>
        <a:ext cx="917794" cy="752204"/>
      </dsp:txXfrm>
    </dsp:sp>
    <dsp:sp modelId="{68465332-5BA6-4DF2-949A-B215D253ED11}">
      <dsp:nvSpPr>
        <dsp:cNvPr id="0" name=""/>
        <dsp:cNvSpPr/>
      </dsp:nvSpPr>
      <dsp:spPr>
        <a:xfrm>
          <a:off x="685993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9932" y="473115"/>
        <a:ext cx="143146" cy="143532"/>
      </dsp:txXfrm>
    </dsp:sp>
    <dsp:sp modelId="{95B11470-3B04-495B-9DE0-F180C38CF565}">
      <dsp:nvSpPr>
        <dsp:cNvPr id="0" name=""/>
        <dsp:cNvSpPr/>
      </dsp:nvSpPr>
      <dsp:spPr>
        <a:xfrm>
          <a:off x="7149311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7172713" y="168779"/>
        <a:ext cx="917794" cy="752204"/>
      </dsp:txXfrm>
    </dsp:sp>
    <dsp:sp modelId="{790A74D7-4493-4E76-BA27-66B7964149B9}">
      <dsp:nvSpPr>
        <dsp:cNvPr id="0" name=""/>
        <dsp:cNvSpPr/>
      </dsp:nvSpPr>
      <dsp:spPr>
        <a:xfrm>
          <a:off x="8210369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0369" y="473115"/>
        <a:ext cx="143146" cy="143532"/>
      </dsp:txXfrm>
    </dsp:sp>
    <dsp:sp modelId="{4E147EAD-DAAC-4B10-BD45-F4513DD09203}">
      <dsp:nvSpPr>
        <dsp:cNvPr id="0" name=""/>
        <dsp:cNvSpPr/>
      </dsp:nvSpPr>
      <dsp:spPr>
        <a:xfrm>
          <a:off x="8499749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3151" y="168779"/>
        <a:ext cx="917794" cy="752204"/>
      </dsp:txXfrm>
    </dsp:sp>
    <dsp:sp modelId="{ADCA16C1-9C94-46E3-A6E0-F3D82758C490}">
      <dsp:nvSpPr>
        <dsp:cNvPr id="0" name=""/>
        <dsp:cNvSpPr/>
      </dsp:nvSpPr>
      <dsp:spPr>
        <a:xfrm>
          <a:off x="956080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0807" y="473115"/>
        <a:ext cx="143146" cy="143532"/>
      </dsp:txXfrm>
    </dsp:sp>
    <dsp:sp modelId="{06147859-40CD-42FB-A693-794F2EBBC601}">
      <dsp:nvSpPr>
        <dsp:cNvPr id="0" name=""/>
        <dsp:cNvSpPr/>
      </dsp:nvSpPr>
      <dsp:spPr>
        <a:xfrm>
          <a:off x="9850186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3588" y="168779"/>
        <a:ext cx="917794" cy="752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17" y="204401"/>
          <a:ext cx="965917" cy="6809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762" y="224346"/>
        <a:ext cx="926027" cy="641070"/>
      </dsp:txXfrm>
    </dsp:sp>
    <dsp:sp modelId="{2A6FCB31-2156-496D-B90B-2B1AE9370204}">
      <dsp:nvSpPr>
        <dsp:cNvPr id="0" name=""/>
        <dsp:cNvSpPr/>
      </dsp:nvSpPr>
      <dsp:spPr>
        <a:xfrm>
          <a:off x="1071326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1326" y="473016"/>
        <a:ext cx="143342" cy="143729"/>
      </dsp:txXfrm>
    </dsp:sp>
    <dsp:sp modelId="{ABC2C4DD-6428-4CC1-920D-725A699F57A1}">
      <dsp:nvSpPr>
        <dsp:cNvPr id="0" name=""/>
        <dsp:cNvSpPr/>
      </dsp:nvSpPr>
      <dsp:spPr>
        <a:xfrm>
          <a:off x="1361101" y="157274"/>
          <a:ext cx="937075" cy="775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806" y="179979"/>
        <a:ext cx="891665" cy="729804"/>
      </dsp:txXfrm>
    </dsp:sp>
    <dsp:sp modelId="{15C84B96-EAB5-47B4-9E9E-4BEDDCFAF49B}">
      <dsp:nvSpPr>
        <dsp:cNvPr id="0" name=""/>
        <dsp:cNvSpPr/>
      </dsp:nvSpPr>
      <dsp:spPr>
        <a:xfrm>
          <a:off x="239476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4768" y="473016"/>
        <a:ext cx="143342" cy="143729"/>
      </dsp:txXfrm>
    </dsp:sp>
    <dsp:sp modelId="{977CDBC9-4B90-47CB-8FDB-7C3364248F1C}">
      <dsp:nvSpPr>
        <dsp:cNvPr id="0" name=""/>
        <dsp:cNvSpPr/>
      </dsp:nvSpPr>
      <dsp:spPr>
        <a:xfrm>
          <a:off x="2684544" y="136889"/>
          <a:ext cx="964072" cy="8159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8443" y="160788"/>
        <a:ext cx="916274" cy="768186"/>
      </dsp:txXfrm>
    </dsp:sp>
    <dsp:sp modelId="{D2FA647F-4A35-4C4B-81D3-D3DAC1EBC059}">
      <dsp:nvSpPr>
        <dsp:cNvPr id="0" name=""/>
        <dsp:cNvSpPr/>
      </dsp:nvSpPr>
      <dsp:spPr>
        <a:xfrm>
          <a:off x="374520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5208" y="473016"/>
        <a:ext cx="143342" cy="143729"/>
      </dsp:txXfrm>
    </dsp:sp>
    <dsp:sp modelId="{4CAE0234-B54D-448E-8217-BC35EA318EB8}">
      <dsp:nvSpPr>
        <dsp:cNvPr id="0" name=""/>
        <dsp:cNvSpPr/>
      </dsp:nvSpPr>
      <dsp:spPr>
        <a:xfrm>
          <a:off x="4034983" y="-62332"/>
          <a:ext cx="1367459" cy="12144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Past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Events</a:t>
          </a:r>
        </a:p>
      </dsp:txBody>
      <dsp:txXfrm>
        <a:off x="4070552" y="-26763"/>
        <a:ext cx="1296321" cy="1143289"/>
      </dsp:txXfrm>
    </dsp:sp>
    <dsp:sp modelId="{8474F59E-8F26-432E-BF95-BD877D4371D7}">
      <dsp:nvSpPr>
        <dsp:cNvPr id="0" name=""/>
        <dsp:cNvSpPr/>
      </dsp:nvSpPr>
      <dsp:spPr>
        <a:xfrm>
          <a:off x="549903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499034" y="473016"/>
        <a:ext cx="143342" cy="143729"/>
      </dsp:txXfrm>
    </dsp:sp>
    <dsp:sp modelId="{A5FEB431-8C96-4FEF-B45E-91703140A2C2}">
      <dsp:nvSpPr>
        <dsp:cNvPr id="0" name=""/>
        <dsp:cNvSpPr/>
      </dsp:nvSpPr>
      <dsp:spPr>
        <a:xfrm>
          <a:off x="5788810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812164" y="169552"/>
        <a:ext cx="919209" cy="750657"/>
      </dsp:txXfrm>
    </dsp:sp>
    <dsp:sp modelId="{68465332-5BA6-4DF2-949A-B215D253ED11}">
      <dsp:nvSpPr>
        <dsp:cNvPr id="0" name=""/>
        <dsp:cNvSpPr/>
      </dsp:nvSpPr>
      <dsp:spPr>
        <a:xfrm>
          <a:off x="6851319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1319" y="473016"/>
        <a:ext cx="143342" cy="143729"/>
      </dsp:txXfrm>
    </dsp:sp>
    <dsp:sp modelId="{95B11470-3B04-495B-9DE0-F180C38CF565}">
      <dsp:nvSpPr>
        <dsp:cNvPr id="0" name=""/>
        <dsp:cNvSpPr/>
      </dsp:nvSpPr>
      <dsp:spPr>
        <a:xfrm>
          <a:off x="714109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 </a:t>
          </a:r>
        </a:p>
      </dsp:txBody>
      <dsp:txXfrm>
        <a:off x="7164448" y="169552"/>
        <a:ext cx="919209" cy="750657"/>
      </dsp:txXfrm>
    </dsp:sp>
    <dsp:sp modelId="{790A74D7-4493-4E76-BA27-66B7964149B9}">
      <dsp:nvSpPr>
        <dsp:cNvPr id="0" name=""/>
        <dsp:cNvSpPr/>
      </dsp:nvSpPr>
      <dsp:spPr>
        <a:xfrm>
          <a:off x="820360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604" y="473016"/>
        <a:ext cx="143342" cy="143729"/>
      </dsp:txXfrm>
    </dsp:sp>
    <dsp:sp modelId="{575A3006-C400-46B1-AD60-0B112B80C508}">
      <dsp:nvSpPr>
        <dsp:cNvPr id="0" name=""/>
        <dsp:cNvSpPr/>
      </dsp:nvSpPr>
      <dsp:spPr>
        <a:xfrm>
          <a:off x="8493379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733" y="169552"/>
        <a:ext cx="919209" cy="750657"/>
      </dsp:txXfrm>
    </dsp:sp>
    <dsp:sp modelId="{6715837B-0A5D-4235-A552-D61D1C6B80BC}">
      <dsp:nvSpPr>
        <dsp:cNvPr id="0" name=""/>
        <dsp:cNvSpPr/>
      </dsp:nvSpPr>
      <dsp:spPr>
        <a:xfrm>
          <a:off x="955588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5888" y="473016"/>
        <a:ext cx="143342" cy="143729"/>
      </dsp:txXfrm>
    </dsp:sp>
    <dsp:sp modelId="{06147859-40CD-42FB-A693-794F2EBBC601}">
      <dsp:nvSpPr>
        <dsp:cNvPr id="0" name=""/>
        <dsp:cNvSpPr/>
      </dsp:nvSpPr>
      <dsp:spPr>
        <a:xfrm>
          <a:off x="984566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9018" y="169552"/>
        <a:ext cx="919209" cy="750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76" y="203936"/>
          <a:ext cx="967237" cy="681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048" y="223908"/>
        <a:ext cx="927293" cy="641946"/>
      </dsp:txXfrm>
    </dsp:sp>
    <dsp:sp modelId="{2A6FCB31-2156-496D-B90B-2B1AE9370204}">
      <dsp:nvSpPr>
        <dsp:cNvPr id="0" name=""/>
        <dsp:cNvSpPr/>
      </dsp:nvSpPr>
      <dsp:spPr>
        <a:xfrm>
          <a:off x="1070036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0036" y="472919"/>
        <a:ext cx="143538" cy="143924"/>
      </dsp:txXfrm>
    </dsp:sp>
    <dsp:sp modelId="{ABC2C4DD-6428-4CC1-920D-725A699F57A1}">
      <dsp:nvSpPr>
        <dsp:cNvPr id="0" name=""/>
        <dsp:cNvSpPr/>
      </dsp:nvSpPr>
      <dsp:spPr>
        <a:xfrm>
          <a:off x="1360208" y="154139"/>
          <a:ext cx="938355" cy="781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097" y="177028"/>
        <a:ext cx="892577" cy="735705"/>
      </dsp:txXfrm>
    </dsp:sp>
    <dsp:sp modelId="{15C84B96-EAB5-47B4-9E9E-4BEDDCFAF49B}">
      <dsp:nvSpPr>
        <dsp:cNvPr id="0" name=""/>
        <dsp:cNvSpPr/>
      </dsp:nvSpPr>
      <dsp:spPr>
        <a:xfrm>
          <a:off x="2395287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5287" y="472919"/>
        <a:ext cx="143538" cy="143924"/>
      </dsp:txXfrm>
    </dsp:sp>
    <dsp:sp modelId="{977CDBC9-4B90-47CB-8FDB-7C3364248F1C}">
      <dsp:nvSpPr>
        <dsp:cNvPr id="0" name=""/>
        <dsp:cNvSpPr/>
      </dsp:nvSpPr>
      <dsp:spPr>
        <a:xfrm>
          <a:off x="2685458" y="133590"/>
          <a:ext cx="965389" cy="822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9551" y="157683"/>
        <a:ext cx="917203" cy="774396"/>
      </dsp:txXfrm>
    </dsp:sp>
    <dsp:sp modelId="{D2FA647F-4A35-4C4B-81D3-D3DAC1EBC059}">
      <dsp:nvSpPr>
        <dsp:cNvPr id="0" name=""/>
        <dsp:cNvSpPr/>
      </dsp:nvSpPr>
      <dsp:spPr>
        <a:xfrm>
          <a:off x="3747571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7571" y="472919"/>
        <a:ext cx="143538" cy="143924"/>
      </dsp:txXfrm>
    </dsp:sp>
    <dsp:sp modelId="{A5FEB431-8C96-4FEF-B45E-91703140A2C2}">
      <dsp:nvSpPr>
        <dsp:cNvPr id="0" name=""/>
        <dsp:cNvSpPr/>
      </dsp:nvSpPr>
      <dsp:spPr>
        <a:xfrm>
          <a:off x="4037743" y="88709"/>
          <a:ext cx="930927" cy="912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64465" y="115431"/>
        <a:ext cx="877483" cy="858900"/>
      </dsp:txXfrm>
    </dsp:sp>
    <dsp:sp modelId="{68465332-5BA6-4DF2-949A-B215D253ED11}">
      <dsp:nvSpPr>
        <dsp:cNvPr id="0" name=""/>
        <dsp:cNvSpPr/>
      </dsp:nvSpPr>
      <dsp:spPr>
        <a:xfrm>
          <a:off x="5065393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5393" y="472919"/>
        <a:ext cx="143538" cy="143924"/>
      </dsp:txXfrm>
    </dsp:sp>
    <dsp:sp modelId="{F37E71DE-884E-4506-85EA-0F0891338247}">
      <dsp:nvSpPr>
        <dsp:cNvPr id="0" name=""/>
        <dsp:cNvSpPr/>
      </dsp:nvSpPr>
      <dsp:spPr>
        <a:xfrm>
          <a:off x="5355565" y="-131242"/>
          <a:ext cx="1396361" cy="13522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January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Events</a:t>
          </a:r>
        </a:p>
      </dsp:txBody>
      <dsp:txXfrm>
        <a:off x="5395171" y="-91636"/>
        <a:ext cx="1317149" cy="1273035"/>
      </dsp:txXfrm>
    </dsp:sp>
    <dsp:sp modelId="{C569BCDF-1D5C-4FA3-9294-9483F74661E6}">
      <dsp:nvSpPr>
        <dsp:cNvPr id="0" name=""/>
        <dsp:cNvSpPr/>
      </dsp:nvSpPr>
      <dsp:spPr>
        <a:xfrm>
          <a:off x="6848650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48650" y="472919"/>
        <a:ext cx="143538" cy="143924"/>
      </dsp:txXfrm>
    </dsp:sp>
    <dsp:sp modelId="{AD211D63-0387-4B41-B568-A05557AA9FCC}">
      <dsp:nvSpPr>
        <dsp:cNvPr id="0" name=""/>
        <dsp:cNvSpPr/>
      </dsp:nvSpPr>
      <dsp:spPr>
        <a:xfrm>
          <a:off x="7138821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7162364" y="166517"/>
        <a:ext cx="920151" cy="756727"/>
      </dsp:txXfrm>
    </dsp:sp>
    <dsp:sp modelId="{98B971EB-92F6-48C2-87F9-1479B0F2DF3C}">
      <dsp:nvSpPr>
        <dsp:cNvPr id="0" name=""/>
        <dsp:cNvSpPr/>
      </dsp:nvSpPr>
      <dsp:spPr>
        <a:xfrm>
          <a:off x="8202782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2782" y="472919"/>
        <a:ext cx="143538" cy="143924"/>
      </dsp:txXfrm>
    </dsp:sp>
    <dsp:sp modelId="{A0045309-3F51-4743-8083-4A5E29917F5B}">
      <dsp:nvSpPr>
        <dsp:cNvPr id="0" name=""/>
        <dsp:cNvSpPr/>
      </dsp:nvSpPr>
      <dsp:spPr>
        <a:xfrm>
          <a:off x="849295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496" y="166517"/>
        <a:ext cx="920151" cy="756727"/>
      </dsp:txXfrm>
    </dsp:sp>
    <dsp:sp modelId="{8FEE6741-9B79-40B9-A265-4955F7ABE273}">
      <dsp:nvSpPr>
        <dsp:cNvPr id="0" name=""/>
        <dsp:cNvSpPr/>
      </dsp:nvSpPr>
      <dsp:spPr>
        <a:xfrm>
          <a:off x="9556914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6914" y="472919"/>
        <a:ext cx="143538" cy="143924"/>
      </dsp:txXfrm>
    </dsp:sp>
    <dsp:sp modelId="{06147859-40CD-42FB-A693-794F2EBBC601}">
      <dsp:nvSpPr>
        <dsp:cNvPr id="0" name=""/>
        <dsp:cNvSpPr/>
      </dsp:nvSpPr>
      <dsp:spPr>
        <a:xfrm>
          <a:off x="9847085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0628" y="166517"/>
        <a:ext cx="920151" cy="7567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1956" y="173231"/>
          <a:ext cx="972515" cy="743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3726" y="195001"/>
        <a:ext cx="928975" cy="699759"/>
      </dsp:txXfrm>
    </dsp:sp>
    <dsp:sp modelId="{2A6FCB31-2156-496D-B90B-2B1AE9370204}">
      <dsp:nvSpPr>
        <dsp:cNvPr id="0" name=""/>
        <dsp:cNvSpPr/>
      </dsp:nvSpPr>
      <dsp:spPr>
        <a:xfrm>
          <a:off x="108172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81722" y="472526"/>
        <a:ext cx="144321" cy="144709"/>
      </dsp:txXfrm>
    </dsp:sp>
    <dsp:sp modelId="{ABC2C4DD-6428-4CC1-920D-725A699F57A1}">
      <dsp:nvSpPr>
        <dsp:cNvPr id="0" name=""/>
        <dsp:cNvSpPr/>
      </dsp:nvSpPr>
      <dsp:spPr>
        <a:xfrm>
          <a:off x="1373477" y="141567"/>
          <a:ext cx="943476" cy="80662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97102" y="165192"/>
        <a:ext cx="896226" cy="759378"/>
      </dsp:txXfrm>
    </dsp:sp>
    <dsp:sp modelId="{15C84B96-EAB5-47B4-9E9E-4BEDDCFAF49B}">
      <dsp:nvSpPr>
        <dsp:cNvPr id="0" name=""/>
        <dsp:cNvSpPr/>
      </dsp:nvSpPr>
      <dsp:spPr>
        <a:xfrm>
          <a:off x="2414205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14205" y="472526"/>
        <a:ext cx="144321" cy="144709"/>
      </dsp:txXfrm>
    </dsp:sp>
    <dsp:sp modelId="{977CDBC9-4B90-47CB-8FDB-7C3364248F1C}">
      <dsp:nvSpPr>
        <dsp:cNvPr id="0" name=""/>
        <dsp:cNvSpPr/>
      </dsp:nvSpPr>
      <dsp:spPr>
        <a:xfrm>
          <a:off x="2705959" y="120356"/>
          <a:ext cx="970657" cy="8490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30827" y="145224"/>
        <a:ext cx="920921" cy="799314"/>
      </dsp:txXfrm>
    </dsp:sp>
    <dsp:sp modelId="{D2FA647F-4A35-4C4B-81D3-D3DAC1EBC059}">
      <dsp:nvSpPr>
        <dsp:cNvPr id="0" name=""/>
        <dsp:cNvSpPr/>
      </dsp:nvSpPr>
      <dsp:spPr>
        <a:xfrm>
          <a:off x="3773869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3869" y="472526"/>
        <a:ext cx="144321" cy="144709"/>
      </dsp:txXfrm>
    </dsp:sp>
    <dsp:sp modelId="{4CAE0234-B54D-448E-8217-BC35EA318EB8}">
      <dsp:nvSpPr>
        <dsp:cNvPr id="0" name=""/>
        <dsp:cNvSpPr/>
      </dsp:nvSpPr>
      <dsp:spPr>
        <a:xfrm>
          <a:off x="4065623" y="114963"/>
          <a:ext cx="938788" cy="8598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90807" y="140147"/>
        <a:ext cx="888420" cy="809467"/>
      </dsp:txXfrm>
    </dsp:sp>
    <dsp:sp modelId="{8474F59E-8F26-432E-BF95-BD877D4371D7}">
      <dsp:nvSpPr>
        <dsp:cNvPr id="0" name=""/>
        <dsp:cNvSpPr/>
      </dsp:nvSpPr>
      <dsp:spPr>
        <a:xfrm>
          <a:off x="5101664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01664" y="472526"/>
        <a:ext cx="144321" cy="144709"/>
      </dsp:txXfrm>
    </dsp:sp>
    <dsp:sp modelId="{A5FEB431-8C96-4FEF-B45E-91703140A2C2}">
      <dsp:nvSpPr>
        <dsp:cNvPr id="0" name=""/>
        <dsp:cNvSpPr/>
      </dsp:nvSpPr>
      <dsp:spPr>
        <a:xfrm>
          <a:off x="5393418" y="74031"/>
          <a:ext cx="936007" cy="94170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420833" y="101446"/>
        <a:ext cx="881177" cy="886870"/>
      </dsp:txXfrm>
    </dsp:sp>
    <dsp:sp modelId="{68465332-5BA6-4DF2-949A-B215D253ED11}">
      <dsp:nvSpPr>
        <dsp:cNvPr id="0" name=""/>
        <dsp:cNvSpPr/>
      </dsp:nvSpPr>
      <dsp:spPr>
        <a:xfrm>
          <a:off x="6426677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26677" y="472526"/>
        <a:ext cx="144321" cy="144709"/>
      </dsp:txXfrm>
    </dsp:sp>
    <dsp:sp modelId="{2EF5F67A-51F1-49F9-BE86-B4EC4E2B7C80}">
      <dsp:nvSpPr>
        <dsp:cNvPr id="0" name=""/>
        <dsp:cNvSpPr/>
      </dsp:nvSpPr>
      <dsp:spPr>
        <a:xfrm>
          <a:off x="6718432" y="-319061"/>
          <a:ext cx="1366967" cy="172788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Skate Night &amp; Movie Night</a:t>
          </a:r>
        </a:p>
      </dsp:txBody>
      <dsp:txXfrm>
        <a:off x="6758469" y="-279024"/>
        <a:ext cx="1286893" cy="1647811"/>
      </dsp:txXfrm>
    </dsp:sp>
    <dsp:sp modelId="{C401C4DF-DD75-4EE3-B1CA-62B2D894C995}">
      <dsp:nvSpPr>
        <dsp:cNvPr id="0" name=""/>
        <dsp:cNvSpPr/>
      </dsp:nvSpPr>
      <dsp:spPr>
        <a:xfrm>
          <a:off x="8182651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182651" y="472526"/>
        <a:ext cx="144321" cy="144709"/>
      </dsp:txXfrm>
    </dsp:sp>
    <dsp:sp modelId="{39F5DF89-FF20-4E7D-9F06-15692E8044F9}">
      <dsp:nvSpPr>
        <dsp:cNvPr id="0" name=""/>
        <dsp:cNvSpPr/>
      </dsp:nvSpPr>
      <dsp:spPr>
        <a:xfrm>
          <a:off x="8474405" y="130042"/>
          <a:ext cx="972515" cy="829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498705" y="154342"/>
        <a:ext cx="923915" cy="781077"/>
      </dsp:txXfrm>
    </dsp:sp>
    <dsp:sp modelId="{CC7A5E40-DB8A-44E2-BAE8-AC118B5D972F}">
      <dsp:nvSpPr>
        <dsp:cNvPr id="0" name=""/>
        <dsp:cNvSpPr/>
      </dsp:nvSpPr>
      <dsp:spPr>
        <a:xfrm>
          <a:off x="954417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44172" y="472526"/>
        <a:ext cx="144321" cy="144709"/>
      </dsp:txXfrm>
    </dsp:sp>
    <dsp:sp modelId="{06147859-40CD-42FB-A693-794F2EBBC601}">
      <dsp:nvSpPr>
        <dsp:cNvPr id="0" name=""/>
        <dsp:cNvSpPr/>
      </dsp:nvSpPr>
      <dsp:spPr>
        <a:xfrm>
          <a:off x="9835927" y="130042"/>
          <a:ext cx="972515" cy="8296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0227" y="154342"/>
        <a:ext cx="923915" cy="7810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January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 &amp; Movie Night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2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</a:t>
          </a:r>
        </a:p>
      </dsp:txBody>
      <dsp:txXfrm>
        <a:off x="19904" y="24932"/>
        <a:ext cx="10780590" cy="367937"/>
      </dsp:txXfrm>
    </dsp:sp>
    <dsp:sp modelId="{667D35C9-93F3-4146-B3E9-CDE232E9B267}">
      <dsp:nvSpPr>
        <dsp:cNvPr id="0" name=""/>
        <dsp:cNvSpPr/>
      </dsp:nvSpPr>
      <dsp:spPr>
        <a:xfrm>
          <a:off x="0" y="46173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Standing Rules / Board Members / Committee Chairs</a:t>
          </a:r>
        </a:p>
      </dsp:txBody>
      <dsp:txXfrm>
        <a:off x="19904" y="481637"/>
        <a:ext cx="10780590" cy="367937"/>
      </dsp:txXfrm>
    </dsp:sp>
    <dsp:sp modelId="{5E7693FD-F615-422D-A5A2-0251EA1FCB00}">
      <dsp:nvSpPr>
        <dsp:cNvPr id="0" name=""/>
        <dsp:cNvSpPr/>
      </dsp:nvSpPr>
      <dsp:spPr>
        <a:xfrm>
          <a:off x="0" y="91843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Treasurer’s Report</a:t>
          </a:r>
        </a:p>
      </dsp:txBody>
      <dsp:txXfrm>
        <a:off x="19904" y="938342"/>
        <a:ext cx="10780590" cy="367937"/>
      </dsp:txXfrm>
    </dsp:sp>
    <dsp:sp modelId="{4F0CC9D5-6B4C-4530-9601-E90E394E21AA}">
      <dsp:nvSpPr>
        <dsp:cNvPr id="0" name=""/>
        <dsp:cNvSpPr/>
      </dsp:nvSpPr>
      <dsp:spPr>
        <a:xfrm>
          <a:off x="0" y="137514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Past Events</a:t>
          </a:r>
        </a:p>
      </dsp:txBody>
      <dsp:txXfrm>
        <a:off x="19904" y="1395047"/>
        <a:ext cx="10780590" cy="367937"/>
      </dsp:txXfrm>
    </dsp:sp>
    <dsp:sp modelId="{3C9E69A3-F2F0-44C4-A487-73702DA66A62}">
      <dsp:nvSpPr>
        <dsp:cNvPr id="0" name=""/>
        <dsp:cNvSpPr/>
      </dsp:nvSpPr>
      <dsp:spPr>
        <a:xfrm>
          <a:off x="0" y="183184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January Events</a:t>
          </a:r>
        </a:p>
      </dsp:txBody>
      <dsp:txXfrm>
        <a:off x="19904" y="1851753"/>
        <a:ext cx="10780590" cy="367937"/>
      </dsp:txXfrm>
    </dsp:sp>
    <dsp:sp modelId="{2818D1B6-ED18-4988-8B4E-903FDF349514}">
      <dsp:nvSpPr>
        <dsp:cNvPr id="0" name=""/>
        <dsp:cNvSpPr/>
      </dsp:nvSpPr>
      <dsp:spPr>
        <a:xfrm>
          <a:off x="0" y="228855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Skate Night &amp; Movie Night</a:t>
          </a:r>
        </a:p>
      </dsp:txBody>
      <dsp:txXfrm>
        <a:off x="19904" y="2308458"/>
        <a:ext cx="10780590" cy="367937"/>
      </dsp:txXfrm>
    </dsp:sp>
    <dsp:sp modelId="{FD567DB3-1B60-4703-B82A-C6CF4D118125}">
      <dsp:nvSpPr>
        <dsp:cNvPr id="0" name=""/>
        <dsp:cNvSpPr/>
      </dsp:nvSpPr>
      <dsp:spPr>
        <a:xfrm>
          <a:off x="0" y="274525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Remaining Events</a:t>
          </a:r>
        </a:p>
      </dsp:txBody>
      <dsp:txXfrm>
        <a:off x="19904" y="2765163"/>
        <a:ext cx="10780590" cy="367937"/>
      </dsp:txXfrm>
    </dsp:sp>
    <dsp:sp modelId="{37377169-B72B-47AD-B704-B1C93ED53E4A}">
      <dsp:nvSpPr>
        <dsp:cNvPr id="0" name=""/>
        <dsp:cNvSpPr/>
      </dsp:nvSpPr>
      <dsp:spPr>
        <a:xfrm>
          <a:off x="0" y="320196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Ways to be Involved</a:t>
          </a:r>
        </a:p>
      </dsp:txBody>
      <dsp:txXfrm>
        <a:off x="19904" y="3221868"/>
        <a:ext cx="10780590" cy="36793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January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Skate Night  &amp; Movie Night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5.jpeg"/><Relationship Id="rId9" Type="http://schemas.microsoft.com/office/2007/relationships/diagramDrawing" Target="../diagrams/drawin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January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3:45pm Columbia Elementary Library 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/>
              <a:t>01/18/2024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76245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Amanda Andrus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73572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Skate Night Budget: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we charge $5/skater admission?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Vote to add a Budget Line for Skate Night 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Budget of ~$900 if we don’t charge admission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Budget of ~$450 if we do charge admission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4370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Still need to hand out popsicles for Read-A-Thon reward…waiting for better weather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Winter Break Bingo – need to hand out prizes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 Update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 Feedback on past events?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JANUARY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84089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684212" y="2266652"/>
            <a:ext cx="10820399" cy="42281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Kindness Week (1/22 – 1/26/2024)</a:t>
            </a:r>
          </a:p>
          <a:p>
            <a:pPr lvl="1"/>
            <a:r>
              <a:rPr lang="en-US" dirty="0"/>
              <a:t>We need a few more volunteers to assist with card making stations on Tues &amp; Wed</a:t>
            </a:r>
          </a:p>
          <a:p>
            <a:r>
              <a:rPr lang="en-US" sz="2000" dirty="0"/>
              <a:t>Multi-Cultural Night: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Imagine Children’s Museum Family Engagement Program “Celebrate Our World”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Club Volunteers (sign-ups are full)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we have snacks? Concessions sales or free snacks?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1/29/2024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need a few more volunteers to help with this event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264433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Skate night: 2/29/2024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Movie night: 3/14/2024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54764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Skate Night at Angle of the Winds Arena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 will create a pre-registration form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Anything else we need to do?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Movie?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cost for admission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Snacks for sale (popcorn for free again?)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if we can get donated popcorn from AMC or Regal?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AD78EA-9F74-6981-8BD9-780549869C57}"/>
              </a:ext>
            </a:extLst>
          </p:cNvPr>
          <p:cNvSpPr txBox="1">
            <a:spLocks/>
          </p:cNvSpPr>
          <p:nvPr/>
        </p:nvSpPr>
        <p:spPr>
          <a:xfrm>
            <a:off x="1023323" y="4213763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16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2126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February – May Art Docent (still have a few classes that need parent volunteers)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2/15/2024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2/26/2024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2/29/2024 Skate Night at Angle of the Winds Arena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(maybe one in Feb/March @ Diamond Knot or Brooklyn Bros.)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3/11 – 3/15 Support Professionals Appreciation Week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3/14/2024 Movie Night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3/21/2024 General Membership Meeting (7pm Zoom)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3/25/2024 Popcorn Monday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2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4/18/2024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4/19/2024 Set up for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4/22 – 4/26/2024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4/25/2024 Bingo Night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4/29/2024 Popcorn Monday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 – 5/3/2024 Poetry By Heart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 an After-School Gaga Ball Pit Party for 2023 graduates?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55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011721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5/16/2024 General Membership Meeting (7pm Zoom) – Final Meeting of Year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 (5/24/2024 potential 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VIP &amp; Me, if needed?)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5/20/2024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(need volunteers to help coordinate)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(maybe one in May/June @ Diamond Knot or Brooklyn Bros?)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6/5 – 6/7/2024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Camp (any update on needs from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team?)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6/17/2024 Final Popcorn Monday (or Popsicle Monday)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54" y="6128587"/>
            <a:ext cx="8534400" cy="605442"/>
          </a:xfrm>
        </p:spPr>
        <p:txBody>
          <a:bodyPr>
            <a:normAutofit fontScale="90000"/>
          </a:bodyPr>
          <a:lstStyle/>
          <a:p>
            <a:r>
              <a:rPr lang="en-US" dirty="0"/>
              <a:t>Please sign in on the sign-in sheet</a:t>
            </a:r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71546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71298" y="1629994"/>
            <a:ext cx="56218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Volunteers for: </a:t>
            </a:r>
          </a:p>
          <a:p>
            <a:r>
              <a:rPr lang="en-US" dirty="0"/>
              <a:t>	Spring Book Fair (4/22 – 4/26/2024)</a:t>
            </a:r>
          </a:p>
          <a:p>
            <a:r>
              <a:rPr lang="en-US" dirty="0"/>
              <a:t>	Beach Day (5/31/2024)</a:t>
            </a:r>
          </a:p>
          <a:p>
            <a:r>
              <a:rPr lang="en-US" dirty="0"/>
              <a:t>	2024-2025 Board Members</a:t>
            </a:r>
          </a:p>
          <a:p>
            <a:r>
              <a:rPr lang="en-US" dirty="0"/>
              <a:t>	2024-2025 Fundraising Committee</a:t>
            </a:r>
          </a:p>
          <a:p>
            <a:r>
              <a:rPr lang="en-US" dirty="0"/>
              <a:t>	2024-2025 Staff Appreciation Committee</a:t>
            </a:r>
          </a:p>
          <a:p>
            <a:endParaRPr lang="en-US" sz="1400" dirty="0"/>
          </a:p>
          <a:p>
            <a:r>
              <a:rPr lang="en-US" dirty="0"/>
              <a:t>Next General Membership Meeting: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	Thursday, 2/15/2024 at 3:45pm </a:t>
            </a:r>
          </a:p>
          <a:p>
            <a:endParaRPr lang="en-US" dirty="0"/>
          </a:p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sz="1400" dirty="0"/>
          </a:p>
          <a:p>
            <a:r>
              <a:rPr lang="en-US" dirty="0"/>
              <a:t>You don’t have to be a PTA member to volunteer; remember to sign up as a volunteer thru MSD.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222381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0293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2400</TotalTime>
  <Words>922</Words>
  <Application>Microsoft Macintosh PowerPoint</Application>
  <PresentationFormat>Widescreen</PresentationFormat>
  <Paragraphs>202</Paragraphs>
  <Slides>12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Slice</vt:lpstr>
      <vt:lpstr>January General Membership Meeting </vt:lpstr>
      <vt:lpstr>Standing Rules</vt:lpstr>
      <vt:lpstr>Treasurer’s Report:</vt:lpstr>
      <vt:lpstr>Past Events updates:</vt:lpstr>
      <vt:lpstr>JANUARY events: </vt:lpstr>
      <vt:lpstr>Skate night: 2/29/2024      Movie night: 3/14/2024</vt:lpstr>
      <vt:lpstr>2024 Events:</vt:lpstr>
      <vt:lpstr>2024 Events:</vt:lpstr>
      <vt:lpstr>2024 Events:</vt:lpstr>
      <vt:lpstr>Please sign in on the sign-in sheet</vt:lpstr>
      <vt:lpstr>Agenda</vt:lpstr>
      <vt:lpstr>Passive Ways for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Quan Dau</cp:lastModifiedBy>
  <cp:revision>39</cp:revision>
  <dcterms:created xsi:type="dcterms:W3CDTF">2022-09-12T04:35:30Z</dcterms:created>
  <dcterms:modified xsi:type="dcterms:W3CDTF">2024-02-06T06:33:03Z</dcterms:modified>
</cp:coreProperties>
</file>